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7" r:id="rId2"/>
    <p:sldId id="281" r:id="rId3"/>
    <p:sldId id="258" r:id="rId4"/>
    <p:sldId id="306" r:id="rId5"/>
    <p:sldId id="307" r:id="rId6"/>
    <p:sldId id="309" r:id="rId7"/>
    <p:sldId id="282" r:id="rId8"/>
    <p:sldId id="295" r:id="rId9"/>
    <p:sldId id="296" r:id="rId10"/>
    <p:sldId id="298" r:id="rId11"/>
    <p:sldId id="297" r:id="rId12"/>
    <p:sldId id="299" r:id="rId13"/>
    <p:sldId id="300" r:id="rId14"/>
    <p:sldId id="301" r:id="rId15"/>
    <p:sldId id="261" r:id="rId16"/>
    <p:sldId id="260" r:id="rId17"/>
    <p:sldId id="310" r:id="rId18"/>
    <p:sldId id="302" r:id="rId19"/>
    <p:sldId id="303" r:id="rId20"/>
    <p:sldId id="305" r:id="rId21"/>
    <p:sldId id="262" r:id="rId22"/>
    <p:sldId id="264" r:id="rId23"/>
    <p:sldId id="311" r:id="rId24"/>
    <p:sldId id="286" r:id="rId25"/>
  </p:sldIdLst>
  <p:sldSz cx="12192000" cy="6858000"/>
  <p:notesSz cx="6858000" cy="9144000"/>
  <p:embeddedFontLst>
    <p:embeddedFont>
      <p:font typeface="等线" panose="02010600030101010101" pitchFamily="2" charset="-122"/>
      <p:regular r:id="rId27"/>
      <p:bold r:id="rId28"/>
    </p:embeddedFont>
    <p:embeddedFont>
      <p:font typeface="等线 Light" panose="02010600030101010101" pitchFamily="2" charset="-122"/>
      <p:regular r:id="rId29"/>
    </p:embeddedFont>
    <p:embeddedFont>
      <p:font typeface="#9Slide07 SVNTransformer" pitchFamily="2" charset="0"/>
      <p:bold r:id="rId30"/>
    </p:embeddedFont>
    <p:embeddedFont>
      <p:font typeface="Arial Black" panose="020B0A04020102020204" pitchFamily="34" charset="0"/>
      <p:bold r:id="rId31"/>
    </p:embeddedFont>
    <p:embeddedFont>
      <p:font typeface="UTM Akashi" panose="02040603050506020204" pitchFamily="18" charset="0"/>
      <p:regular r:id="rId32"/>
    </p:embeddedFont>
    <p:embeddedFont>
      <p:font typeface="UTM Cookies" panose="02040603050506020204" pitchFamily="18" charset="0"/>
      <p:regular r:id="rId33"/>
    </p:embeddedFont>
    <p:embeddedFont>
      <p:font typeface="UTM Futura Extra" panose="02040603050506020204" pitchFamily="18" charset="0"/>
      <p:bold r:id="rId34"/>
    </p:embeddedFont>
    <p:embeddedFont>
      <p:font typeface="UTM Kabel KT" panose="02040603050506020204" pitchFamily="18" charset="0"/>
      <p:regular r:id="rId35"/>
    </p:embeddedFont>
    <p:embeddedFont>
      <p:font typeface="UTM Sharnay" panose="02040603050506020204" pitchFamily="18" charset="0"/>
      <p:italic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300"/>
    <a:srgbClr val="F6909D"/>
    <a:srgbClr val="F78FE1"/>
    <a:srgbClr val="FFE029"/>
    <a:srgbClr val="FFD542"/>
    <a:srgbClr val="3F92A2"/>
    <a:srgbClr val="75DBFF"/>
    <a:srgbClr val="AB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5" autoAdjust="0"/>
    <p:restoredTop sz="92966" autoAdjust="0"/>
  </p:normalViewPr>
  <p:slideViewPr>
    <p:cSldViewPr snapToGrid="0">
      <p:cViewPr>
        <p:scale>
          <a:sx n="50" d="100"/>
          <a:sy n="50" d="100"/>
        </p:scale>
        <p:origin x="930"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D89E0-8741-42CA-B18B-807C348516D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D671C07-FA09-434F-B944-F35D5CA6BE5C}">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err="1">
              <a:solidFill>
                <a:srgbClr val="FF0000"/>
              </a:solidFill>
              <a:latin typeface="Arial" panose="020B0604020202020204" pitchFamily="34" charset="0"/>
              <a:cs typeface="Arial" panose="020B0604020202020204" pitchFamily="34" charset="0"/>
            </a:rPr>
            <a:t>Vị</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ngữ</a:t>
          </a:r>
          <a:endParaRPr lang="en-US" sz="3600" b="1" dirty="0">
            <a:solidFill>
              <a:srgbClr val="FF0000"/>
            </a:solidFill>
            <a:latin typeface="Arial" panose="020B0604020202020204" pitchFamily="34" charset="0"/>
            <a:cs typeface="Arial" panose="020B0604020202020204" pitchFamily="34" charset="0"/>
          </a:endParaRPr>
        </a:p>
      </dgm:t>
    </dgm:pt>
    <dgm:pt modelId="{0DAD4732-4356-4021-BE46-F64C327706E3}" type="parTrans" cxnId="{CAF754D8-2BB3-4B5A-9A96-56BCF4160D23}">
      <dgm:prSet/>
      <dgm:spPr/>
      <dgm:t>
        <a:bodyPr/>
        <a:lstStyle/>
        <a:p>
          <a:endParaRPr lang="en-US"/>
        </a:p>
      </dgm:t>
    </dgm:pt>
    <dgm:pt modelId="{4FF723D5-6096-454C-946C-E1557D76521C}" type="sibTrans" cxnId="{CAF754D8-2BB3-4B5A-9A96-56BCF4160D23}">
      <dgm:prSet/>
      <dgm:spPr/>
      <dgm:t>
        <a:bodyPr/>
        <a:lstStyle/>
        <a:p>
          <a:endParaRPr lang="en-US"/>
        </a:p>
      </dgm:t>
    </dgm:pt>
    <dgm:pt modelId="{E2ED0700-8C25-4E68-876D-7B5D98EB256E}">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a:solidFill>
                <a:schemeClr val="accent1">
                  <a:lumMod val="50000"/>
                </a:schemeClr>
              </a:solidFill>
              <a:latin typeface="Arial" panose="020B0604020202020204" pitchFamily="34" charset="0"/>
              <a:cs typeface="Arial" panose="020B0604020202020204" pitchFamily="34" charset="0"/>
            </a:rPr>
            <a:t>Ý </a:t>
          </a:r>
          <a:r>
            <a:rPr lang="en-US" sz="3600" b="1" dirty="0" err="1">
              <a:solidFill>
                <a:schemeClr val="accent1">
                  <a:lumMod val="50000"/>
                </a:schemeClr>
              </a:solidFill>
              <a:latin typeface="Arial" panose="020B0604020202020204" pitchFamily="34" charset="0"/>
              <a:cs typeface="Arial" panose="020B0604020202020204" pitchFamily="34" charset="0"/>
            </a:rPr>
            <a:t>nghĩa</a:t>
          </a:r>
          <a:endParaRPr lang="en-US" sz="3600" b="1" dirty="0">
            <a:solidFill>
              <a:schemeClr val="accent1">
                <a:lumMod val="50000"/>
              </a:schemeClr>
            </a:solidFill>
            <a:latin typeface="Arial" panose="020B0604020202020204" pitchFamily="34" charset="0"/>
            <a:cs typeface="Arial" panose="020B0604020202020204" pitchFamily="34" charset="0"/>
          </a:endParaRPr>
        </a:p>
      </dgm:t>
    </dgm:pt>
    <dgm:pt modelId="{6437CE0A-4217-4666-9EE9-1D963200F2F5}" type="parTrans" cxnId="{BB2A081F-3B24-49F7-BA48-565D331EC9C1}">
      <dgm:prSet/>
      <dgm:spPr/>
      <dgm:t>
        <a:bodyPr/>
        <a:lstStyle/>
        <a:p>
          <a:endParaRPr lang="en-US"/>
        </a:p>
      </dgm:t>
    </dgm:pt>
    <dgm:pt modelId="{145567B2-B1B5-4C28-A975-25E0332A7DF0}" type="sibTrans" cxnId="{BB2A081F-3B24-49F7-BA48-565D331EC9C1}">
      <dgm:prSet/>
      <dgm:spPr/>
      <dgm:t>
        <a:bodyPr/>
        <a:lstStyle/>
        <a:p>
          <a:endParaRPr lang="en-US"/>
        </a:p>
      </dgm:t>
    </dgm:pt>
    <dgm:pt modelId="{69CB3F66-7A3B-4A05-B247-4680EA0BB8E8}">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Đặc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điểm</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75800C89-82E5-4493-A9F7-E57DEF2BC0EA}" type="parTrans" cxnId="{6D09A907-4C0C-488D-B4FB-AA2F37CA262E}">
      <dgm:prSet/>
      <dgm:spPr/>
      <dgm:t>
        <a:bodyPr/>
        <a:lstStyle/>
        <a:p>
          <a:endParaRPr lang="en-US"/>
        </a:p>
      </dgm:t>
    </dgm:pt>
    <dgm:pt modelId="{797C539F-5A0D-4A8A-BF19-38A5EFC86EB3}" type="sibTrans" cxnId="{6D09A907-4C0C-488D-B4FB-AA2F37CA262E}">
      <dgm:prSet/>
      <dgm:spPr/>
      <dgm:t>
        <a:bodyPr/>
        <a:lstStyle/>
        <a:p>
          <a:endParaRPr lang="en-US"/>
        </a:p>
      </dgm:t>
    </dgm:pt>
    <dgm:pt modelId="{7AC92435-7A21-4AF2-BC40-6FC9D19FB09F}">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Trạng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thái</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1AF9403D-DBBF-41A8-B342-97A2FED7B951}" type="parTrans" cxnId="{47D36936-DD4E-4B52-A14C-A57006CF509C}">
      <dgm:prSet/>
      <dgm:spPr/>
      <dgm:t>
        <a:bodyPr/>
        <a:lstStyle/>
        <a:p>
          <a:endParaRPr lang="en-US"/>
        </a:p>
      </dgm:t>
    </dgm:pt>
    <dgm:pt modelId="{172044D5-F87C-4B34-80FD-D2884B5D9008}" type="sibTrans" cxnId="{47D36936-DD4E-4B52-A14C-A57006CF509C}">
      <dgm:prSet/>
      <dgm:spPr/>
      <dgm:t>
        <a:bodyPr/>
        <a:lstStyle/>
        <a:p>
          <a:endParaRPr lang="en-US"/>
        </a:p>
      </dgm:t>
    </dgm:pt>
    <dgm:pt modelId="{1BEEAEF3-E66E-4854-A4EC-4C6E8512B221}">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err="1">
              <a:solidFill>
                <a:schemeClr val="accent1">
                  <a:lumMod val="50000"/>
                </a:schemeClr>
              </a:solidFill>
              <a:latin typeface="Arial" panose="020B0604020202020204" pitchFamily="34" charset="0"/>
              <a:cs typeface="Arial" panose="020B0604020202020204" pitchFamily="34" charset="0"/>
            </a:rPr>
            <a:t>Cấu</a:t>
          </a:r>
          <a:r>
            <a:rPr lang="en-US" sz="3600" b="1" dirty="0">
              <a:solidFill>
                <a:schemeClr val="accent1">
                  <a:lumMod val="50000"/>
                </a:schemeClr>
              </a:solidFill>
              <a:latin typeface="Arial" panose="020B0604020202020204" pitchFamily="34" charset="0"/>
              <a:cs typeface="Arial" panose="020B0604020202020204" pitchFamily="34" charset="0"/>
            </a:rPr>
            <a:t> </a:t>
          </a:r>
          <a:r>
            <a:rPr lang="en-US" sz="3600" b="1" dirty="0" err="1">
              <a:solidFill>
                <a:schemeClr val="accent1">
                  <a:lumMod val="50000"/>
                </a:schemeClr>
              </a:solidFill>
              <a:latin typeface="Arial" panose="020B0604020202020204" pitchFamily="34" charset="0"/>
              <a:cs typeface="Arial" panose="020B0604020202020204" pitchFamily="34" charset="0"/>
            </a:rPr>
            <a:t>tạo</a:t>
          </a:r>
          <a:endParaRPr lang="en-US" sz="3600" b="1" dirty="0">
            <a:solidFill>
              <a:schemeClr val="accent1">
                <a:lumMod val="50000"/>
              </a:schemeClr>
            </a:solidFill>
            <a:latin typeface="Arial" panose="020B0604020202020204" pitchFamily="34" charset="0"/>
            <a:cs typeface="Arial" panose="020B0604020202020204" pitchFamily="34" charset="0"/>
          </a:endParaRPr>
        </a:p>
      </dgm:t>
    </dgm:pt>
    <dgm:pt modelId="{D260B7EC-8669-42FC-A2D3-6E7AE1C4AEF5}" type="parTrans" cxnId="{B1C5730F-8411-4AFF-84A8-D006632B1224}">
      <dgm:prSet/>
      <dgm:spPr/>
      <dgm:t>
        <a:bodyPr/>
        <a:lstStyle/>
        <a:p>
          <a:endParaRPr lang="en-US"/>
        </a:p>
      </dgm:t>
    </dgm:pt>
    <dgm:pt modelId="{41FAC2E1-4E80-4012-8E29-C7076C9C7C51}" type="sibTrans" cxnId="{B1C5730F-8411-4AFF-84A8-D006632B1224}">
      <dgm:prSet/>
      <dgm:spPr/>
      <dgm:t>
        <a:bodyPr/>
        <a:lstStyle/>
        <a:p>
          <a:endParaRPr lang="en-US"/>
        </a:p>
      </dgm:t>
    </dgm:pt>
    <dgm:pt modelId="{B9278ACE-0465-4022-8CEE-E3BB29FCB69C}">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hoặc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cụm</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B778B4C3-EAC0-45E0-A97D-12C490C13784}" type="parTrans" cxnId="{C5582A03-F76F-4781-97B3-C6698B727B16}">
      <dgm:prSet/>
      <dgm:spPr/>
      <dgm:t>
        <a:bodyPr/>
        <a:lstStyle/>
        <a:p>
          <a:endParaRPr lang="en-US"/>
        </a:p>
      </dgm:t>
    </dgm:pt>
    <dgm:pt modelId="{67213BA4-9578-456A-9B96-DD2DB672A231}" type="sibTrans" cxnId="{C5582A03-F76F-4781-97B3-C6698B727B16}">
      <dgm:prSet/>
      <dgm:spPr/>
      <dgm:t>
        <a:bodyPr/>
        <a:lstStyle/>
        <a:p>
          <a:endParaRPr lang="en-US"/>
        </a:p>
      </dgm:t>
    </dgm:pt>
    <dgm:pt modelId="{23F19FBE-F2DC-412C-8AB0-BA7B82D9029E}">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chất</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A01B938C-4303-48E7-B860-4EF200DE8437}" type="parTrans" cxnId="{1ED0A98B-7D99-4770-AFF4-4776A8C30FDF}">
      <dgm:prSet/>
      <dgm:spPr/>
      <dgm:t>
        <a:bodyPr/>
        <a:lstStyle/>
        <a:p>
          <a:endParaRPr lang="en-US"/>
        </a:p>
      </dgm:t>
    </dgm:pt>
    <dgm:pt modelId="{4BCA5A0A-1A03-4509-9B5D-E7A51183012F}" type="sibTrans" cxnId="{1ED0A98B-7D99-4770-AFF4-4776A8C30FDF}">
      <dgm:prSet/>
      <dgm:spPr/>
      <dgm:t>
        <a:bodyPr/>
        <a:lstStyle/>
        <a:p>
          <a:endParaRPr lang="en-US"/>
        </a:p>
      </dgm:t>
    </dgm:pt>
    <dgm:pt modelId="{D5FE769B-A8F4-4C87-9A10-1C08DF6665B7}">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Động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hoặc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cụm</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động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3D933D8E-F71B-4A2C-8AFD-B2367E2AA004}" type="parTrans" cxnId="{5ECC22F0-CBFC-4F0F-B89A-9DC200FEBEB0}">
      <dgm:prSet/>
      <dgm:spPr/>
      <dgm:t>
        <a:bodyPr/>
        <a:lstStyle/>
        <a:p>
          <a:endParaRPr lang="en-US"/>
        </a:p>
      </dgm:t>
    </dgm:pt>
    <dgm:pt modelId="{204136CE-E53A-4757-98AB-83696E859669}" type="sibTrans" cxnId="{5ECC22F0-CBFC-4F0F-B89A-9DC200FEBEB0}">
      <dgm:prSet/>
      <dgm:spPr/>
      <dgm:t>
        <a:bodyPr/>
        <a:lstStyle/>
        <a:p>
          <a:endParaRPr lang="en-US"/>
        </a:p>
      </dgm:t>
    </dgm:pt>
    <dgm:pt modelId="{F271FCD1-61CF-4FC8-9FC0-ED7FCD31A6FE}" type="pres">
      <dgm:prSet presAssocID="{092D89E0-8741-42CA-B18B-807C348516D5}" presName="diagram" presStyleCnt="0">
        <dgm:presLayoutVars>
          <dgm:chPref val="1"/>
          <dgm:dir/>
          <dgm:animOne val="branch"/>
          <dgm:animLvl val="lvl"/>
          <dgm:resizeHandles val="exact"/>
        </dgm:presLayoutVars>
      </dgm:prSet>
      <dgm:spPr/>
    </dgm:pt>
    <dgm:pt modelId="{400FA71B-4B63-40FB-BAD1-7ED79F3A3243}" type="pres">
      <dgm:prSet presAssocID="{8D671C07-FA09-434F-B944-F35D5CA6BE5C}" presName="root1" presStyleCnt="0"/>
      <dgm:spPr/>
    </dgm:pt>
    <dgm:pt modelId="{095AC8AC-9C72-4C17-AACB-FA582369E9D5}" type="pres">
      <dgm:prSet presAssocID="{8D671C07-FA09-434F-B944-F35D5CA6BE5C}" presName="LevelOneTextNode" presStyleLbl="node0" presStyleIdx="0" presStyleCnt="1" custScaleX="217778">
        <dgm:presLayoutVars>
          <dgm:chPref val="3"/>
        </dgm:presLayoutVars>
      </dgm:prSet>
      <dgm:spPr/>
    </dgm:pt>
    <dgm:pt modelId="{9862ECE8-FD5D-4C1E-81F0-D00AA6CDAAB5}" type="pres">
      <dgm:prSet presAssocID="{8D671C07-FA09-434F-B944-F35D5CA6BE5C}" presName="level2hierChild" presStyleCnt="0"/>
      <dgm:spPr/>
    </dgm:pt>
    <dgm:pt modelId="{FBBABC91-DD2F-4433-95F4-091C5C22B6F9}" type="pres">
      <dgm:prSet presAssocID="{6437CE0A-4217-4666-9EE9-1D963200F2F5}" presName="conn2-1" presStyleLbl="parChTrans1D2" presStyleIdx="0" presStyleCnt="2"/>
      <dgm:spPr/>
    </dgm:pt>
    <dgm:pt modelId="{E015D1FE-DD27-4209-A1EB-4144A248908E}" type="pres">
      <dgm:prSet presAssocID="{6437CE0A-4217-4666-9EE9-1D963200F2F5}" presName="connTx" presStyleLbl="parChTrans1D2" presStyleIdx="0" presStyleCnt="2"/>
      <dgm:spPr/>
    </dgm:pt>
    <dgm:pt modelId="{3B98C9DB-FB42-486F-A85D-133DA2EF3A32}" type="pres">
      <dgm:prSet presAssocID="{E2ED0700-8C25-4E68-876D-7B5D98EB256E}" presName="root2" presStyleCnt="0"/>
      <dgm:spPr/>
    </dgm:pt>
    <dgm:pt modelId="{67D6DCC1-C7E1-49CD-B9CA-D1DBE3D77466}" type="pres">
      <dgm:prSet presAssocID="{E2ED0700-8C25-4E68-876D-7B5D98EB256E}" presName="LevelTwoTextNode" presStyleLbl="node2" presStyleIdx="0" presStyleCnt="2" custScaleX="217778">
        <dgm:presLayoutVars>
          <dgm:chPref val="3"/>
        </dgm:presLayoutVars>
      </dgm:prSet>
      <dgm:spPr/>
    </dgm:pt>
    <dgm:pt modelId="{2C8609F8-07C9-4463-870A-99CF5C48B313}" type="pres">
      <dgm:prSet presAssocID="{E2ED0700-8C25-4E68-876D-7B5D98EB256E}" presName="level3hierChild" presStyleCnt="0"/>
      <dgm:spPr/>
    </dgm:pt>
    <dgm:pt modelId="{409A5417-9D5E-462E-8316-6D08313A47AB}" type="pres">
      <dgm:prSet presAssocID="{75800C89-82E5-4493-A9F7-E57DEF2BC0EA}" presName="conn2-1" presStyleLbl="parChTrans1D3" presStyleIdx="0" presStyleCnt="5"/>
      <dgm:spPr/>
    </dgm:pt>
    <dgm:pt modelId="{1FD7AF81-10FE-4E9A-8EC4-A2C3A4E41195}" type="pres">
      <dgm:prSet presAssocID="{75800C89-82E5-4493-A9F7-E57DEF2BC0EA}" presName="connTx" presStyleLbl="parChTrans1D3" presStyleIdx="0" presStyleCnt="5"/>
      <dgm:spPr/>
    </dgm:pt>
    <dgm:pt modelId="{4D1949FC-C3BD-44C1-BF72-2B6521E8FBCC}" type="pres">
      <dgm:prSet presAssocID="{69CB3F66-7A3B-4A05-B247-4680EA0BB8E8}" presName="root2" presStyleCnt="0"/>
      <dgm:spPr/>
    </dgm:pt>
    <dgm:pt modelId="{C23ED289-BD75-4E33-B22F-A363099CF322}" type="pres">
      <dgm:prSet presAssocID="{69CB3F66-7A3B-4A05-B247-4680EA0BB8E8}" presName="LevelTwoTextNode" presStyleLbl="node3" presStyleIdx="0" presStyleCnt="5" custScaleX="217778" custLinFactNeighborY="-58619">
        <dgm:presLayoutVars>
          <dgm:chPref val="3"/>
        </dgm:presLayoutVars>
      </dgm:prSet>
      <dgm:spPr/>
    </dgm:pt>
    <dgm:pt modelId="{3D3CB724-EC79-4F73-A1B2-45866F276528}" type="pres">
      <dgm:prSet presAssocID="{69CB3F66-7A3B-4A05-B247-4680EA0BB8E8}" presName="level3hierChild" presStyleCnt="0"/>
      <dgm:spPr/>
    </dgm:pt>
    <dgm:pt modelId="{987957CE-9829-4669-9240-231145C453F2}" type="pres">
      <dgm:prSet presAssocID="{A01B938C-4303-48E7-B860-4EF200DE8437}" presName="conn2-1" presStyleLbl="parChTrans1D3" presStyleIdx="1" presStyleCnt="5"/>
      <dgm:spPr/>
    </dgm:pt>
    <dgm:pt modelId="{C5F49DD1-586B-4893-B317-8373FFFF9563}" type="pres">
      <dgm:prSet presAssocID="{A01B938C-4303-48E7-B860-4EF200DE8437}" presName="connTx" presStyleLbl="parChTrans1D3" presStyleIdx="1" presStyleCnt="5"/>
      <dgm:spPr/>
    </dgm:pt>
    <dgm:pt modelId="{EC4A4449-5D11-40C2-88A3-BCB4F214E732}" type="pres">
      <dgm:prSet presAssocID="{23F19FBE-F2DC-412C-8AB0-BA7B82D9029E}" presName="root2" presStyleCnt="0"/>
      <dgm:spPr/>
    </dgm:pt>
    <dgm:pt modelId="{657BC393-72AB-48F5-A5D4-600CCE5EED2A}" type="pres">
      <dgm:prSet presAssocID="{23F19FBE-F2DC-412C-8AB0-BA7B82D9029E}" presName="LevelTwoTextNode" presStyleLbl="node3" presStyleIdx="1" presStyleCnt="5" custScaleX="217778" custLinFactNeighborY="-33497">
        <dgm:presLayoutVars>
          <dgm:chPref val="3"/>
        </dgm:presLayoutVars>
      </dgm:prSet>
      <dgm:spPr/>
    </dgm:pt>
    <dgm:pt modelId="{D2A593C8-5E46-4955-B4DF-18AC22164AE0}" type="pres">
      <dgm:prSet presAssocID="{23F19FBE-F2DC-412C-8AB0-BA7B82D9029E}" presName="level3hierChild" presStyleCnt="0"/>
      <dgm:spPr/>
    </dgm:pt>
    <dgm:pt modelId="{C8AA2226-8645-47BD-BA6B-022320D9484A}" type="pres">
      <dgm:prSet presAssocID="{1AF9403D-DBBF-41A8-B342-97A2FED7B951}" presName="conn2-1" presStyleLbl="parChTrans1D3" presStyleIdx="2" presStyleCnt="5"/>
      <dgm:spPr/>
    </dgm:pt>
    <dgm:pt modelId="{86543368-5AEA-4885-ABDF-8C5BF662208B}" type="pres">
      <dgm:prSet presAssocID="{1AF9403D-DBBF-41A8-B342-97A2FED7B951}" presName="connTx" presStyleLbl="parChTrans1D3" presStyleIdx="2" presStyleCnt="5"/>
      <dgm:spPr/>
    </dgm:pt>
    <dgm:pt modelId="{58B0FF13-2257-4CF5-84CF-EF659188BC3C}" type="pres">
      <dgm:prSet presAssocID="{7AC92435-7A21-4AF2-BC40-6FC9D19FB09F}" presName="root2" presStyleCnt="0"/>
      <dgm:spPr/>
    </dgm:pt>
    <dgm:pt modelId="{89884B2B-B8EE-477C-9C80-5DC9F93B9999}" type="pres">
      <dgm:prSet presAssocID="{7AC92435-7A21-4AF2-BC40-6FC9D19FB09F}" presName="LevelTwoTextNode" presStyleLbl="node3" presStyleIdx="2" presStyleCnt="5" custScaleX="217778">
        <dgm:presLayoutVars>
          <dgm:chPref val="3"/>
        </dgm:presLayoutVars>
      </dgm:prSet>
      <dgm:spPr/>
    </dgm:pt>
    <dgm:pt modelId="{EDFF0722-6E64-4076-8F71-1691C42FC2DA}" type="pres">
      <dgm:prSet presAssocID="{7AC92435-7A21-4AF2-BC40-6FC9D19FB09F}" presName="level3hierChild" presStyleCnt="0"/>
      <dgm:spPr/>
    </dgm:pt>
    <dgm:pt modelId="{75BE2205-BB33-4D59-AFE7-67E6B529D6E8}" type="pres">
      <dgm:prSet presAssocID="{D260B7EC-8669-42FC-A2D3-6E7AE1C4AEF5}" presName="conn2-1" presStyleLbl="parChTrans1D2" presStyleIdx="1" presStyleCnt="2"/>
      <dgm:spPr/>
    </dgm:pt>
    <dgm:pt modelId="{00D420FB-BF4D-4D26-9672-4D8054E0FFF7}" type="pres">
      <dgm:prSet presAssocID="{D260B7EC-8669-42FC-A2D3-6E7AE1C4AEF5}" presName="connTx" presStyleLbl="parChTrans1D2" presStyleIdx="1" presStyleCnt="2"/>
      <dgm:spPr/>
    </dgm:pt>
    <dgm:pt modelId="{09605EB8-A7B8-41DB-BA2B-DB1F68F565B9}" type="pres">
      <dgm:prSet presAssocID="{1BEEAEF3-E66E-4854-A4EC-4C6E8512B221}" presName="root2" presStyleCnt="0"/>
      <dgm:spPr/>
    </dgm:pt>
    <dgm:pt modelId="{C2FF45EE-AE8E-48F8-BB0D-CA87372E8558}" type="pres">
      <dgm:prSet presAssocID="{1BEEAEF3-E66E-4854-A4EC-4C6E8512B221}" presName="LevelTwoTextNode" presStyleLbl="node2" presStyleIdx="1" presStyleCnt="2" custScaleX="217778">
        <dgm:presLayoutVars>
          <dgm:chPref val="3"/>
        </dgm:presLayoutVars>
      </dgm:prSet>
      <dgm:spPr/>
    </dgm:pt>
    <dgm:pt modelId="{EA1A03C7-5E5E-4BE3-81D1-071D53B4F816}" type="pres">
      <dgm:prSet presAssocID="{1BEEAEF3-E66E-4854-A4EC-4C6E8512B221}" presName="level3hierChild" presStyleCnt="0"/>
      <dgm:spPr/>
    </dgm:pt>
    <dgm:pt modelId="{DE72AD0C-7877-445B-9E36-5038F0FCC416}" type="pres">
      <dgm:prSet presAssocID="{B778B4C3-EAC0-45E0-A97D-12C490C13784}" presName="conn2-1" presStyleLbl="parChTrans1D3" presStyleIdx="3" presStyleCnt="5"/>
      <dgm:spPr/>
    </dgm:pt>
    <dgm:pt modelId="{7682A9A9-5373-45C7-8EFF-BBD33D73E1AC}" type="pres">
      <dgm:prSet presAssocID="{B778B4C3-EAC0-45E0-A97D-12C490C13784}" presName="connTx" presStyleLbl="parChTrans1D3" presStyleIdx="3" presStyleCnt="5"/>
      <dgm:spPr/>
    </dgm:pt>
    <dgm:pt modelId="{D5E05396-B299-499D-B67C-1771E335F561}" type="pres">
      <dgm:prSet presAssocID="{B9278ACE-0465-4022-8CEE-E3BB29FCB69C}" presName="root2" presStyleCnt="0"/>
      <dgm:spPr/>
    </dgm:pt>
    <dgm:pt modelId="{C4C7C1BE-8280-458E-BA16-2A6C850352F3}" type="pres">
      <dgm:prSet presAssocID="{B9278ACE-0465-4022-8CEE-E3BB29FCB69C}" presName="LevelTwoTextNode" presStyleLbl="node3" presStyleIdx="3" presStyleCnt="5" custScaleX="217778" custScaleY="164659" custLinFactNeighborX="-2791" custLinFactNeighborY="33497">
        <dgm:presLayoutVars>
          <dgm:chPref val="3"/>
        </dgm:presLayoutVars>
      </dgm:prSet>
      <dgm:spPr/>
    </dgm:pt>
    <dgm:pt modelId="{2398A9A6-29FF-48D3-BF6E-E5FE2A924F6E}" type="pres">
      <dgm:prSet presAssocID="{B9278ACE-0465-4022-8CEE-E3BB29FCB69C}" presName="level3hierChild" presStyleCnt="0"/>
      <dgm:spPr/>
    </dgm:pt>
    <dgm:pt modelId="{1AEB0EE2-4084-408B-B577-E980E356E69F}" type="pres">
      <dgm:prSet presAssocID="{3D933D8E-F71B-4A2C-8AFD-B2367E2AA004}" presName="conn2-1" presStyleLbl="parChTrans1D3" presStyleIdx="4" presStyleCnt="5"/>
      <dgm:spPr/>
    </dgm:pt>
    <dgm:pt modelId="{F52BD03D-A31D-4427-AA57-8587F7DA2E05}" type="pres">
      <dgm:prSet presAssocID="{3D933D8E-F71B-4A2C-8AFD-B2367E2AA004}" presName="connTx" presStyleLbl="parChTrans1D3" presStyleIdx="4" presStyleCnt="5"/>
      <dgm:spPr/>
    </dgm:pt>
    <dgm:pt modelId="{00C55743-56C9-4B9E-8E89-E333392142C9}" type="pres">
      <dgm:prSet presAssocID="{D5FE769B-A8F4-4C87-9A10-1C08DF6665B7}" presName="root2" presStyleCnt="0"/>
      <dgm:spPr/>
    </dgm:pt>
    <dgm:pt modelId="{34BB23B0-06F5-4A65-B198-7BE234BC05EB}" type="pres">
      <dgm:prSet presAssocID="{D5FE769B-A8F4-4C87-9A10-1C08DF6665B7}" presName="LevelTwoTextNode" presStyleLbl="node3" presStyleIdx="4" presStyleCnt="5" custScaleX="217778" custScaleY="190396" custLinFactY="3283" custLinFactNeighborX="-8375" custLinFactNeighborY="100000">
        <dgm:presLayoutVars>
          <dgm:chPref val="3"/>
        </dgm:presLayoutVars>
      </dgm:prSet>
      <dgm:spPr/>
    </dgm:pt>
    <dgm:pt modelId="{1FC9969A-43B0-45B5-9888-66A76FABB9B6}" type="pres">
      <dgm:prSet presAssocID="{D5FE769B-A8F4-4C87-9A10-1C08DF6665B7}" presName="level3hierChild" presStyleCnt="0"/>
      <dgm:spPr/>
    </dgm:pt>
  </dgm:ptLst>
  <dgm:cxnLst>
    <dgm:cxn modelId="{C5582A03-F76F-4781-97B3-C6698B727B16}" srcId="{1BEEAEF3-E66E-4854-A4EC-4C6E8512B221}" destId="{B9278ACE-0465-4022-8CEE-E3BB29FCB69C}" srcOrd="0" destOrd="0" parTransId="{B778B4C3-EAC0-45E0-A97D-12C490C13784}" sibTransId="{67213BA4-9578-456A-9B96-DD2DB672A231}"/>
    <dgm:cxn modelId="{AF046305-3C2F-4E6E-B388-3318D5B544C5}" type="presOf" srcId="{3D933D8E-F71B-4A2C-8AFD-B2367E2AA004}" destId="{1AEB0EE2-4084-408B-B577-E980E356E69F}" srcOrd="0" destOrd="0" presId="urn:microsoft.com/office/officeart/2005/8/layout/hierarchy2"/>
    <dgm:cxn modelId="{6D09A907-4C0C-488D-B4FB-AA2F37CA262E}" srcId="{E2ED0700-8C25-4E68-876D-7B5D98EB256E}" destId="{69CB3F66-7A3B-4A05-B247-4680EA0BB8E8}" srcOrd="0" destOrd="0" parTransId="{75800C89-82E5-4493-A9F7-E57DEF2BC0EA}" sibTransId="{797C539F-5A0D-4A8A-BF19-38A5EFC86EB3}"/>
    <dgm:cxn modelId="{B1C5730F-8411-4AFF-84A8-D006632B1224}" srcId="{8D671C07-FA09-434F-B944-F35D5CA6BE5C}" destId="{1BEEAEF3-E66E-4854-A4EC-4C6E8512B221}" srcOrd="1" destOrd="0" parTransId="{D260B7EC-8669-42FC-A2D3-6E7AE1C4AEF5}" sibTransId="{41FAC2E1-4E80-4012-8E29-C7076C9C7C51}"/>
    <dgm:cxn modelId="{BB2A081F-3B24-49F7-BA48-565D331EC9C1}" srcId="{8D671C07-FA09-434F-B944-F35D5CA6BE5C}" destId="{E2ED0700-8C25-4E68-876D-7B5D98EB256E}" srcOrd="0" destOrd="0" parTransId="{6437CE0A-4217-4666-9EE9-1D963200F2F5}" sibTransId="{145567B2-B1B5-4C28-A975-25E0332A7DF0}"/>
    <dgm:cxn modelId="{15808925-A671-4F1C-9C24-FC3C49DE3937}" type="presOf" srcId="{6437CE0A-4217-4666-9EE9-1D963200F2F5}" destId="{E015D1FE-DD27-4209-A1EB-4144A248908E}" srcOrd="1" destOrd="0" presId="urn:microsoft.com/office/officeart/2005/8/layout/hierarchy2"/>
    <dgm:cxn modelId="{26AD6F26-2E16-4191-85EF-A828D6483745}" type="presOf" srcId="{B778B4C3-EAC0-45E0-A97D-12C490C13784}" destId="{DE72AD0C-7877-445B-9E36-5038F0FCC416}" srcOrd="0" destOrd="0" presId="urn:microsoft.com/office/officeart/2005/8/layout/hierarchy2"/>
    <dgm:cxn modelId="{4BE2E832-3AC0-4376-9160-393211FECB32}" type="presOf" srcId="{D5FE769B-A8F4-4C87-9A10-1C08DF6665B7}" destId="{34BB23B0-06F5-4A65-B198-7BE234BC05EB}" srcOrd="0" destOrd="0" presId="urn:microsoft.com/office/officeart/2005/8/layout/hierarchy2"/>
    <dgm:cxn modelId="{47D36936-DD4E-4B52-A14C-A57006CF509C}" srcId="{E2ED0700-8C25-4E68-876D-7B5D98EB256E}" destId="{7AC92435-7A21-4AF2-BC40-6FC9D19FB09F}" srcOrd="2" destOrd="0" parTransId="{1AF9403D-DBBF-41A8-B342-97A2FED7B951}" sibTransId="{172044D5-F87C-4B34-80FD-D2884B5D9008}"/>
    <dgm:cxn modelId="{E680F55D-1916-408F-AE77-146A882D2FF4}" type="presOf" srcId="{A01B938C-4303-48E7-B860-4EF200DE8437}" destId="{987957CE-9829-4669-9240-231145C453F2}" srcOrd="0" destOrd="0" presId="urn:microsoft.com/office/officeart/2005/8/layout/hierarchy2"/>
    <dgm:cxn modelId="{CC762E47-C4F0-4BF6-9CA1-092D307A7DAC}" type="presOf" srcId="{1BEEAEF3-E66E-4854-A4EC-4C6E8512B221}" destId="{C2FF45EE-AE8E-48F8-BB0D-CA87372E8558}" srcOrd="0" destOrd="0" presId="urn:microsoft.com/office/officeart/2005/8/layout/hierarchy2"/>
    <dgm:cxn modelId="{B679F56C-C99A-49E1-A264-92F79C521796}" type="presOf" srcId="{8D671C07-FA09-434F-B944-F35D5CA6BE5C}" destId="{095AC8AC-9C72-4C17-AACB-FA582369E9D5}" srcOrd="0" destOrd="0" presId="urn:microsoft.com/office/officeart/2005/8/layout/hierarchy2"/>
    <dgm:cxn modelId="{F4C45985-4CA9-4C0C-BB36-58E4E8D26EFA}" type="presOf" srcId="{75800C89-82E5-4493-A9F7-E57DEF2BC0EA}" destId="{1FD7AF81-10FE-4E9A-8EC4-A2C3A4E41195}" srcOrd="1" destOrd="0" presId="urn:microsoft.com/office/officeart/2005/8/layout/hierarchy2"/>
    <dgm:cxn modelId="{1ED0A98B-7D99-4770-AFF4-4776A8C30FDF}" srcId="{E2ED0700-8C25-4E68-876D-7B5D98EB256E}" destId="{23F19FBE-F2DC-412C-8AB0-BA7B82D9029E}" srcOrd="1" destOrd="0" parTransId="{A01B938C-4303-48E7-B860-4EF200DE8437}" sibTransId="{4BCA5A0A-1A03-4509-9B5D-E7A51183012F}"/>
    <dgm:cxn modelId="{4D1E2D92-586C-4E2D-A327-45F0205F92F4}" type="presOf" srcId="{3D933D8E-F71B-4A2C-8AFD-B2367E2AA004}" destId="{F52BD03D-A31D-4427-AA57-8587F7DA2E05}" srcOrd="1" destOrd="0" presId="urn:microsoft.com/office/officeart/2005/8/layout/hierarchy2"/>
    <dgm:cxn modelId="{08418A96-EB04-44BC-9E2D-5492B47C9EF0}" type="presOf" srcId="{D260B7EC-8669-42FC-A2D3-6E7AE1C4AEF5}" destId="{75BE2205-BB33-4D59-AFE7-67E6B529D6E8}" srcOrd="0" destOrd="0" presId="urn:microsoft.com/office/officeart/2005/8/layout/hierarchy2"/>
    <dgm:cxn modelId="{C452109E-938E-4FA5-AF4F-3246D93C2E42}" type="presOf" srcId="{1AF9403D-DBBF-41A8-B342-97A2FED7B951}" destId="{86543368-5AEA-4885-ABDF-8C5BF662208B}" srcOrd="1" destOrd="0" presId="urn:microsoft.com/office/officeart/2005/8/layout/hierarchy2"/>
    <dgm:cxn modelId="{C224BFA2-4309-4579-BEB3-E25BD2F5F3F9}" type="presOf" srcId="{D260B7EC-8669-42FC-A2D3-6E7AE1C4AEF5}" destId="{00D420FB-BF4D-4D26-9672-4D8054E0FFF7}" srcOrd="1" destOrd="0" presId="urn:microsoft.com/office/officeart/2005/8/layout/hierarchy2"/>
    <dgm:cxn modelId="{CB7A1FB0-17BE-4392-B306-8663D671D49D}" type="presOf" srcId="{1AF9403D-DBBF-41A8-B342-97A2FED7B951}" destId="{C8AA2226-8645-47BD-BA6B-022320D9484A}" srcOrd="0" destOrd="0" presId="urn:microsoft.com/office/officeart/2005/8/layout/hierarchy2"/>
    <dgm:cxn modelId="{FDCD31C9-8378-4BC8-B34C-0091FD45A5AD}" type="presOf" srcId="{23F19FBE-F2DC-412C-8AB0-BA7B82D9029E}" destId="{657BC393-72AB-48F5-A5D4-600CCE5EED2A}" srcOrd="0" destOrd="0" presId="urn:microsoft.com/office/officeart/2005/8/layout/hierarchy2"/>
    <dgm:cxn modelId="{A2EFECCA-2A40-45CB-8BE4-ADFAE7A829DC}" type="presOf" srcId="{6437CE0A-4217-4666-9EE9-1D963200F2F5}" destId="{FBBABC91-DD2F-4433-95F4-091C5C22B6F9}" srcOrd="0" destOrd="0" presId="urn:microsoft.com/office/officeart/2005/8/layout/hierarchy2"/>
    <dgm:cxn modelId="{880B37CB-33D5-4A97-8F3B-3C3BDB813E4A}" type="presOf" srcId="{092D89E0-8741-42CA-B18B-807C348516D5}" destId="{F271FCD1-61CF-4FC8-9FC0-ED7FCD31A6FE}" srcOrd="0" destOrd="0" presId="urn:microsoft.com/office/officeart/2005/8/layout/hierarchy2"/>
    <dgm:cxn modelId="{6E7999D3-F699-4954-AFC6-BDEC480E94B5}" type="presOf" srcId="{B778B4C3-EAC0-45E0-A97D-12C490C13784}" destId="{7682A9A9-5373-45C7-8EFF-BBD33D73E1AC}" srcOrd="1" destOrd="0" presId="urn:microsoft.com/office/officeart/2005/8/layout/hierarchy2"/>
    <dgm:cxn modelId="{CAF754D8-2BB3-4B5A-9A96-56BCF4160D23}" srcId="{092D89E0-8741-42CA-B18B-807C348516D5}" destId="{8D671C07-FA09-434F-B944-F35D5CA6BE5C}" srcOrd="0" destOrd="0" parTransId="{0DAD4732-4356-4021-BE46-F64C327706E3}" sibTransId="{4FF723D5-6096-454C-946C-E1557D76521C}"/>
    <dgm:cxn modelId="{B215C5DE-7F4C-44BE-887D-193F186A6B31}" type="presOf" srcId="{E2ED0700-8C25-4E68-876D-7B5D98EB256E}" destId="{67D6DCC1-C7E1-49CD-B9CA-D1DBE3D77466}" srcOrd="0" destOrd="0" presId="urn:microsoft.com/office/officeart/2005/8/layout/hierarchy2"/>
    <dgm:cxn modelId="{4537A3E2-7A48-4503-8BC0-5052FAF669C6}" type="presOf" srcId="{A01B938C-4303-48E7-B860-4EF200DE8437}" destId="{C5F49DD1-586B-4893-B317-8373FFFF9563}" srcOrd="1" destOrd="0" presId="urn:microsoft.com/office/officeart/2005/8/layout/hierarchy2"/>
    <dgm:cxn modelId="{1CF5D4EE-581D-419F-8C91-5815198AEC9F}" type="presOf" srcId="{75800C89-82E5-4493-A9F7-E57DEF2BC0EA}" destId="{409A5417-9D5E-462E-8316-6D08313A47AB}" srcOrd="0" destOrd="0" presId="urn:microsoft.com/office/officeart/2005/8/layout/hierarchy2"/>
    <dgm:cxn modelId="{5ECC22F0-CBFC-4F0F-B89A-9DC200FEBEB0}" srcId="{1BEEAEF3-E66E-4854-A4EC-4C6E8512B221}" destId="{D5FE769B-A8F4-4C87-9A10-1C08DF6665B7}" srcOrd="1" destOrd="0" parTransId="{3D933D8E-F71B-4A2C-8AFD-B2367E2AA004}" sibTransId="{204136CE-E53A-4757-98AB-83696E859669}"/>
    <dgm:cxn modelId="{7DE68AF3-E2C1-406B-94C1-BCE3568BDEA3}" type="presOf" srcId="{69CB3F66-7A3B-4A05-B247-4680EA0BB8E8}" destId="{C23ED289-BD75-4E33-B22F-A363099CF322}" srcOrd="0" destOrd="0" presId="urn:microsoft.com/office/officeart/2005/8/layout/hierarchy2"/>
    <dgm:cxn modelId="{05BC7FF8-FDCE-4BA8-B7D5-008AB83842EF}" type="presOf" srcId="{7AC92435-7A21-4AF2-BC40-6FC9D19FB09F}" destId="{89884B2B-B8EE-477C-9C80-5DC9F93B9999}" srcOrd="0" destOrd="0" presId="urn:microsoft.com/office/officeart/2005/8/layout/hierarchy2"/>
    <dgm:cxn modelId="{0D84ACFC-7771-414B-9E72-71E1422F85AD}" type="presOf" srcId="{B9278ACE-0465-4022-8CEE-E3BB29FCB69C}" destId="{C4C7C1BE-8280-458E-BA16-2A6C850352F3}" srcOrd="0" destOrd="0" presId="urn:microsoft.com/office/officeart/2005/8/layout/hierarchy2"/>
    <dgm:cxn modelId="{E2022D32-1412-477D-AD78-8EC425B7F82E}" type="presParOf" srcId="{F271FCD1-61CF-4FC8-9FC0-ED7FCD31A6FE}" destId="{400FA71B-4B63-40FB-BAD1-7ED79F3A3243}" srcOrd="0" destOrd="0" presId="urn:microsoft.com/office/officeart/2005/8/layout/hierarchy2"/>
    <dgm:cxn modelId="{FD1DC54D-E0AB-4822-8A6D-0714F2F9102B}" type="presParOf" srcId="{400FA71B-4B63-40FB-BAD1-7ED79F3A3243}" destId="{095AC8AC-9C72-4C17-AACB-FA582369E9D5}" srcOrd="0" destOrd="0" presId="urn:microsoft.com/office/officeart/2005/8/layout/hierarchy2"/>
    <dgm:cxn modelId="{9E25FB82-0DE6-4E4D-8E3D-F8B57F0019E0}" type="presParOf" srcId="{400FA71B-4B63-40FB-BAD1-7ED79F3A3243}" destId="{9862ECE8-FD5D-4C1E-81F0-D00AA6CDAAB5}" srcOrd="1" destOrd="0" presId="urn:microsoft.com/office/officeart/2005/8/layout/hierarchy2"/>
    <dgm:cxn modelId="{4D87B8BA-B278-405E-BF43-5D4F722A9D6C}" type="presParOf" srcId="{9862ECE8-FD5D-4C1E-81F0-D00AA6CDAAB5}" destId="{FBBABC91-DD2F-4433-95F4-091C5C22B6F9}" srcOrd="0" destOrd="0" presId="urn:microsoft.com/office/officeart/2005/8/layout/hierarchy2"/>
    <dgm:cxn modelId="{B962DAA4-D25E-4D82-805B-83A6CF2F31BB}" type="presParOf" srcId="{FBBABC91-DD2F-4433-95F4-091C5C22B6F9}" destId="{E015D1FE-DD27-4209-A1EB-4144A248908E}" srcOrd="0" destOrd="0" presId="urn:microsoft.com/office/officeart/2005/8/layout/hierarchy2"/>
    <dgm:cxn modelId="{D49AF8D4-082D-4768-BCF5-EE0929A1A969}" type="presParOf" srcId="{9862ECE8-FD5D-4C1E-81F0-D00AA6CDAAB5}" destId="{3B98C9DB-FB42-486F-A85D-133DA2EF3A32}" srcOrd="1" destOrd="0" presId="urn:microsoft.com/office/officeart/2005/8/layout/hierarchy2"/>
    <dgm:cxn modelId="{D55156D4-A69D-420D-8F53-7DC057377AA5}" type="presParOf" srcId="{3B98C9DB-FB42-486F-A85D-133DA2EF3A32}" destId="{67D6DCC1-C7E1-49CD-B9CA-D1DBE3D77466}" srcOrd="0" destOrd="0" presId="urn:microsoft.com/office/officeart/2005/8/layout/hierarchy2"/>
    <dgm:cxn modelId="{DC325F37-4F39-4E29-B0BA-52A3A0242CA3}" type="presParOf" srcId="{3B98C9DB-FB42-486F-A85D-133DA2EF3A32}" destId="{2C8609F8-07C9-4463-870A-99CF5C48B313}" srcOrd="1" destOrd="0" presId="urn:microsoft.com/office/officeart/2005/8/layout/hierarchy2"/>
    <dgm:cxn modelId="{C3B1A6CE-2620-4C17-8056-4E8FCC2D6E47}" type="presParOf" srcId="{2C8609F8-07C9-4463-870A-99CF5C48B313}" destId="{409A5417-9D5E-462E-8316-6D08313A47AB}" srcOrd="0" destOrd="0" presId="urn:microsoft.com/office/officeart/2005/8/layout/hierarchy2"/>
    <dgm:cxn modelId="{3E8BB582-41BD-4AFC-955F-3A4043AC733C}" type="presParOf" srcId="{409A5417-9D5E-462E-8316-6D08313A47AB}" destId="{1FD7AF81-10FE-4E9A-8EC4-A2C3A4E41195}" srcOrd="0" destOrd="0" presId="urn:microsoft.com/office/officeart/2005/8/layout/hierarchy2"/>
    <dgm:cxn modelId="{CABC35DF-9E9E-4ABD-8E0D-72F251648774}" type="presParOf" srcId="{2C8609F8-07C9-4463-870A-99CF5C48B313}" destId="{4D1949FC-C3BD-44C1-BF72-2B6521E8FBCC}" srcOrd="1" destOrd="0" presId="urn:microsoft.com/office/officeart/2005/8/layout/hierarchy2"/>
    <dgm:cxn modelId="{E93A6AD2-BC6E-4C80-B728-8D8C6F952878}" type="presParOf" srcId="{4D1949FC-C3BD-44C1-BF72-2B6521E8FBCC}" destId="{C23ED289-BD75-4E33-B22F-A363099CF322}" srcOrd="0" destOrd="0" presId="urn:microsoft.com/office/officeart/2005/8/layout/hierarchy2"/>
    <dgm:cxn modelId="{2E844CF2-E479-40A7-9CE6-43228E6F5392}" type="presParOf" srcId="{4D1949FC-C3BD-44C1-BF72-2B6521E8FBCC}" destId="{3D3CB724-EC79-4F73-A1B2-45866F276528}" srcOrd="1" destOrd="0" presId="urn:microsoft.com/office/officeart/2005/8/layout/hierarchy2"/>
    <dgm:cxn modelId="{AD3ED91D-372B-43EB-8491-8F95E5EDCD25}" type="presParOf" srcId="{2C8609F8-07C9-4463-870A-99CF5C48B313}" destId="{987957CE-9829-4669-9240-231145C453F2}" srcOrd="2" destOrd="0" presId="urn:microsoft.com/office/officeart/2005/8/layout/hierarchy2"/>
    <dgm:cxn modelId="{A558D89D-972D-484D-B98F-F8D0C6A8389A}" type="presParOf" srcId="{987957CE-9829-4669-9240-231145C453F2}" destId="{C5F49DD1-586B-4893-B317-8373FFFF9563}" srcOrd="0" destOrd="0" presId="urn:microsoft.com/office/officeart/2005/8/layout/hierarchy2"/>
    <dgm:cxn modelId="{5407C1D9-7D8F-4FFF-B92D-BF52FF1D5ADA}" type="presParOf" srcId="{2C8609F8-07C9-4463-870A-99CF5C48B313}" destId="{EC4A4449-5D11-40C2-88A3-BCB4F214E732}" srcOrd="3" destOrd="0" presId="urn:microsoft.com/office/officeart/2005/8/layout/hierarchy2"/>
    <dgm:cxn modelId="{6CCE6D19-2CEF-480E-A265-327D5004AA0E}" type="presParOf" srcId="{EC4A4449-5D11-40C2-88A3-BCB4F214E732}" destId="{657BC393-72AB-48F5-A5D4-600CCE5EED2A}" srcOrd="0" destOrd="0" presId="urn:microsoft.com/office/officeart/2005/8/layout/hierarchy2"/>
    <dgm:cxn modelId="{6FB247F9-4BB4-4759-A449-6BB849C76B30}" type="presParOf" srcId="{EC4A4449-5D11-40C2-88A3-BCB4F214E732}" destId="{D2A593C8-5E46-4955-B4DF-18AC22164AE0}" srcOrd="1" destOrd="0" presId="urn:microsoft.com/office/officeart/2005/8/layout/hierarchy2"/>
    <dgm:cxn modelId="{BB39B2F1-1B60-44AA-B39F-01816B2A7AD9}" type="presParOf" srcId="{2C8609F8-07C9-4463-870A-99CF5C48B313}" destId="{C8AA2226-8645-47BD-BA6B-022320D9484A}" srcOrd="4" destOrd="0" presId="urn:microsoft.com/office/officeart/2005/8/layout/hierarchy2"/>
    <dgm:cxn modelId="{9CCA8C01-B1CF-427A-91CB-DB629709EEF1}" type="presParOf" srcId="{C8AA2226-8645-47BD-BA6B-022320D9484A}" destId="{86543368-5AEA-4885-ABDF-8C5BF662208B}" srcOrd="0" destOrd="0" presId="urn:microsoft.com/office/officeart/2005/8/layout/hierarchy2"/>
    <dgm:cxn modelId="{4C48285A-03C8-48A8-9349-19B66698D356}" type="presParOf" srcId="{2C8609F8-07C9-4463-870A-99CF5C48B313}" destId="{58B0FF13-2257-4CF5-84CF-EF659188BC3C}" srcOrd="5" destOrd="0" presId="urn:microsoft.com/office/officeart/2005/8/layout/hierarchy2"/>
    <dgm:cxn modelId="{6A2766CD-5A6F-4583-AB0B-CD89BF73B52C}" type="presParOf" srcId="{58B0FF13-2257-4CF5-84CF-EF659188BC3C}" destId="{89884B2B-B8EE-477C-9C80-5DC9F93B9999}" srcOrd="0" destOrd="0" presId="urn:microsoft.com/office/officeart/2005/8/layout/hierarchy2"/>
    <dgm:cxn modelId="{9712C170-C788-416B-A48C-178D563AEE87}" type="presParOf" srcId="{58B0FF13-2257-4CF5-84CF-EF659188BC3C}" destId="{EDFF0722-6E64-4076-8F71-1691C42FC2DA}" srcOrd="1" destOrd="0" presId="urn:microsoft.com/office/officeart/2005/8/layout/hierarchy2"/>
    <dgm:cxn modelId="{51EE1163-5A79-4CA1-86E0-348C558C96D1}" type="presParOf" srcId="{9862ECE8-FD5D-4C1E-81F0-D00AA6CDAAB5}" destId="{75BE2205-BB33-4D59-AFE7-67E6B529D6E8}" srcOrd="2" destOrd="0" presId="urn:microsoft.com/office/officeart/2005/8/layout/hierarchy2"/>
    <dgm:cxn modelId="{FD1BB1C9-AF01-45D1-B3F9-58C3CCF66815}" type="presParOf" srcId="{75BE2205-BB33-4D59-AFE7-67E6B529D6E8}" destId="{00D420FB-BF4D-4D26-9672-4D8054E0FFF7}" srcOrd="0" destOrd="0" presId="urn:microsoft.com/office/officeart/2005/8/layout/hierarchy2"/>
    <dgm:cxn modelId="{CA9F0979-E310-4D16-833D-30A8F0726C94}" type="presParOf" srcId="{9862ECE8-FD5D-4C1E-81F0-D00AA6CDAAB5}" destId="{09605EB8-A7B8-41DB-BA2B-DB1F68F565B9}" srcOrd="3" destOrd="0" presId="urn:microsoft.com/office/officeart/2005/8/layout/hierarchy2"/>
    <dgm:cxn modelId="{0B096218-1A75-4F13-A87B-24712B2AA568}" type="presParOf" srcId="{09605EB8-A7B8-41DB-BA2B-DB1F68F565B9}" destId="{C2FF45EE-AE8E-48F8-BB0D-CA87372E8558}" srcOrd="0" destOrd="0" presId="urn:microsoft.com/office/officeart/2005/8/layout/hierarchy2"/>
    <dgm:cxn modelId="{1CD787D4-F10D-47ED-ACA9-ABA1EAA9AE4A}" type="presParOf" srcId="{09605EB8-A7B8-41DB-BA2B-DB1F68F565B9}" destId="{EA1A03C7-5E5E-4BE3-81D1-071D53B4F816}" srcOrd="1" destOrd="0" presId="urn:microsoft.com/office/officeart/2005/8/layout/hierarchy2"/>
    <dgm:cxn modelId="{4A7CCF10-E4AD-42FA-8436-F9D9E73F758D}" type="presParOf" srcId="{EA1A03C7-5E5E-4BE3-81D1-071D53B4F816}" destId="{DE72AD0C-7877-445B-9E36-5038F0FCC416}" srcOrd="0" destOrd="0" presId="urn:microsoft.com/office/officeart/2005/8/layout/hierarchy2"/>
    <dgm:cxn modelId="{99751040-7B6C-44EF-864A-D3F54384C883}" type="presParOf" srcId="{DE72AD0C-7877-445B-9E36-5038F0FCC416}" destId="{7682A9A9-5373-45C7-8EFF-BBD33D73E1AC}" srcOrd="0" destOrd="0" presId="urn:microsoft.com/office/officeart/2005/8/layout/hierarchy2"/>
    <dgm:cxn modelId="{64EE0E3C-5EC1-4FC8-9B88-7BFD3FDCE712}" type="presParOf" srcId="{EA1A03C7-5E5E-4BE3-81D1-071D53B4F816}" destId="{D5E05396-B299-499D-B67C-1771E335F561}" srcOrd="1" destOrd="0" presId="urn:microsoft.com/office/officeart/2005/8/layout/hierarchy2"/>
    <dgm:cxn modelId="{A279E0D0-91F2-4610-9491-355CA4D2D7E4}" type="presParOf" srcId="{D5E05396-B299-499D-B67C-1771E335F561}" destId="{C4C7C1BE-8280-458E-BA16-2A6C850352F3}" srcOrd="0" destOrd="0" presId="urn:microsoft.com/office/officeart/2005/8/layout/hierarchy2"/>
    <dgm:cxn modelId="{BAED4A80-FC31-40DA-9D15-1DEBE9FF191D}" type="presParOf" srcId="{D5E05396-B299-499D-B67C-1771E335F561}" destId="{2398A9A6-29FF-48D3-BF6E-E5FE2A924F6E}" srcOrd="1" destOrd="0" presId="urn:microsoft.com/office/officeart/2005/8/layout/hierarchy2"/>
    <dgm:cxn modelId="{F2BF7BB1-2ED0-44C9-9B7F-97BBFE6F8520}" type="presParOf" srcId="{EA1A03C7-5E5E-4BE3-81D1-071D53B4F816}" destId="{1AEB0EE2-4084-408B-B577-E980E356E69F}" srcOrd="2" destOrd="0" presId="urn:microsoft.com/office/officeart/2005/8/layout/hierarchy2"/>
    <dgm:cxn modelId="{31E66308-0CE2-4BAE-A44E-4C08704211D0}" type="presParOf" srcId="{1AEB0EE2-4084-408B-B577-E980E356E69F}" destId="{F52BD03D-A31D-4427-AA57-8587F7DA2E05}" srcOrd="0" destOrd="0" presId="urn:microsoft.com/office/officeart/2005/8/layout/hierarchy2"/>
    <dgm:cxn modelId="{41D5724C-9A71-4EF0-B2F2-C53F9551D5EC}" type="presParOf" srcId="{EA1A03C7-5E5E-4BE3-81D1-071D53B4F816}" destId="{00C55743-56C9-4B9E-8E89-E333392142C9}" srcOrd="3" destOrd="0" presId="urn:microsoft.com/office/officeart/2005/8/layout/hierarchy2"/>
    <dgm:cxn modelId="{1DE743ED-5104-403C-A9C1-4F40827E2B5A}" type="presParOf" srcId="{00C55743-56C9-4B9E-8E89-E333392142C9}" destId="{34BB23B0-06F5-4A65-B198-7BE234BC05EB}" srcOrd="0" destOrd="0" presId="urn:microsoft.com/office/officeart/2005/8/layout/hierarchy2"/>
    <dgm:cxn modelId="{35118960-18FC-4E61-833E-3BBFDCDABE2C}" type="presParOf" srcId="{00C55743-56C9-4B9E-8E89-E333392142C9}" destId="{1FC9969A-43B0-45B5-9888-66A76FABB9B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AC8AC-9C72-4C17-AACB-FA582369E9D5}">
      <dsp:nvSpPr>
        <dsp:cNvPr id="0" name=""/>
        <dsp:cNvSpPr/>
      </dsp:nvSpPr>
      <dsp:spPr>
        <a:xfrm>
          <a:off x="4873" y="2345274"/>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rgbClr val="FF0000"/>
              </a:solidFill>
              <a:latin typeface="Arial" panose="020B0604020202020204" pitchFamily="34" charset="0"/>
              <a:cs typeface="Arial" panose="020B0604020202020204" pitchFamily="34" charset="0"/>
            </a:rPr>
            <a:t>Vị</a:t>
          </a:r>
          <a:r>
            <a:rPr lang="en-US" sz="3600" b="1" kern="1200" dirty="0">
              <a:solidFill>
                <a:srgbClr val="FF0000"/>
              </a:solidFill>
              <a:latin typeface="Arial" panose="020B0604020202020204" pitchFamily="34" charset="0"/>
              <a:cs typeface="Arial" panose="020B0604020202020204" pitchFamily="34" charset="0"/>
            </a:rPr>
            <a:t> </a:t>
          </a:r>
          <a:r>
            <a:rPr lang="en-US" sz="3600" b="1" kern="1200" dirty="0" err="1">
              <a:solidFill>
                <a:srgbClr val="FF0000"/>
              </a:solidFill>
              <a:latin typeface="Arial" panose="020B0604020202020204" pitchFamily="34" charset="0"/>
              <a:cs typeface="Arial" panose="020B0604020202020204" pitchFamily="34" charset="0"/>
            </a:rPr>
            <a:t>ngữ</a:t>
          </a:r>
          <a:endParaRPr lang="en-US" sz="3600" b="1" kern="1200" dirty="0">
            <a:solidFill>
              <a:srgbClr val="FF0000"/>
            </a:solidFill>
            <a:latin typeface="Arial" panose="020B0604020202020204" pitchFamily="34" charset="0"/>
            <a:cs typeface="Arial" panose="020B0604020202020204" pitchFamily="34" charset="0"/>
          </a:endParaRPr>
        </a:p>
      </dsp:txBody>
      <dsp:txXfrm>
        <a:off x="22640" y="2363041"/>
        <a:ext cx="2606661" cy="571091"/>
      </dsp:txXfrm>
    </dsp:sp>
    <dsp:sp modelId="{FBBABC91-DD2F-4433-95F4-091C5C22B6F9}">
      <dsp:nvSpPr>
        <dsp:cNvPr id="0" name=""/>
        <dsp:cNvSpPr/>
      </dsp:nvSpPr>
      <dsp:spPr>
        <a:xfrm rot="17620137">
          <a:off x="2285286" y="2084924"/>
          <a:ext cx="1208864" cy="20151"/>
        </a:xfrm>
        <a:custGeom>
          <a:avLst/>
          <a:gdLst/>
          <a:ahLst/>
          <a:cxnLst/>
          <a:rect l="0" t="0" r="0" b="0"/>
          <a:pathLst>
            <a:path>
              <a:moveTo>
                <a:pt x="0" y="10075"/>
              </a:moveTo>
              <a:lnTo>
                <a:pt x="1208864" y="10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9497" y="2064778"/>
        <a:ext cx="60443" cy="60443"/>
      </dsp:txXfrm>
    </dsp:sp>
    <dsp:sp modelId="{67D6DCC1-C7E1-49CD-B9CA-D1DBE3D77466}">
      <dsp:nvSpPr>
        <dsp:cNvPr id="0" name=""/>
        <dsp:cNvSpPr/>
      </dsp:nvSpPr>
      <dsp:spPr>
        <a:xfrm>
          <a:off x="3132368" y="1238099"/>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1">
                  <a:lumMod val="50000"/>
                </a:schemeClr>
              </a:solidFill>
              <a:latin typeface="Arial" panose="020B0604020202020204" pitchFamily="34" charset="0"/>
              <a:cs typeface="Arial" panose="020B0604020202020204" pitchFamily="34" charset="0"/>
            </a:rPr>
            <a:t>Ý </a:t>
          </a:r>
          <a:r>
            <a:rPr lang="en-US" sz="3600" b="1" kern="1200" dirty="0" err="1">
              <a:solidFill>
                <a:schemeClr val="accent1">
                  <a:lumMod val="50000"/>
                </a:schemeClr>
              </a:solidFill>
              <a:latin typeface="Arial" panose="020B0604020202020204" pitchFamily="34" charset="0"/>
              <a:cs typeface="Arial" panose="020B0604020202020204" pitchFamily="34" charset="0"/>
            </a:rPr>
            <a:t>nghĩa</a:t>
          </a:r>
          <a:endParaRPr lang="en-US" sz="3600" b="1" kern="1200" dirty="0">
            <a:solidFill>
              <a:schemeClr val="accent1">
                <a:lumMod val="50000"/>
              </a:schemeClr>
            </a:solidFill>
            <a:latin typeface="Arial" panose="020B0604020202020204" pitchFamily="34" charset="0"/>
            <a:cs typeface="Arial" panose="020B0604020202020204" pitchFamily="34" charset="0"/>
          </a:endParaRPr>
        </a:p>
      </dsp:txBody>
      <dsp:txXfrm>
        <a:off x="3150135" y="1255866"/>
        <a:ext cx="2606661" cy="571091"/>
      </dsp:txXfrm>
    </dsp:sp>
    <dsp:sp modelId="{409A5417-9D5E-462E-8316-6D08313A47AB}">
      <dsp:nvSpPr>
        <dsp:cNvPr id="0" name=""/>
        <dsp:cNvSpPr/>
      </dsp:nvSpPr>
      <dsp:spPr>
        <a:xfrm rot="17684356">
          <a:off x="5437390" y="1004727"/>
          <a:ext cx="1159648" cy="20151"/>
        </a:xfrm>
        <a:custGeom>
          <a:avLst/>
          <a:gdLst/>
          <a:ahLst/>
          <a:cxnLst/>
          <a:rect l="0" t="0" r="0" b="0"/>
          <a:pathLst>
            <a:path>
              <a:moveTo>
                <a:pt x="0" y="10075"/>
              </a:moveTo>
              <a:lnTo>
                <a:pt x="1159648"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8223" y="985811"/>
        <a:ext cx="57982" cy="57982"/>
      </dsp:txXfrm>
    </dsp:sp>
    <dsp:sp modelId="{C23ED289-BD75-4E33-B22F-A363099CF322}">
      <dsp:nvSpPr>
        <dsp:cNvPr id="0" name=""/>
        <dsp:cNvSpPr/>
      </dsp:nvSpPr>
      <dsp:spPr>
        <a:xfrm>
          <a:off x="6259864" y="184881"/>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Đặc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điểm</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202648"/>
        <a:ext cx="2606661" cy="571091"/>
      </dsp:txXfrm>
    </dsp:sp>
    <dsp:sp modelId="{987957CE-9829-4669-9240-231145C453F2}">
      <dsp:nvSpPr>
        <dsp:cNvPr id="0" name=""/>
        <dsp:cNvSpPr/>
      </dsp:nvSpPr>
      <dsp:spPr>
        <a:xfrm rot="20236820">
          <a:off x="5754151" y="1429735"/>
          <a:ext cx="526125" cy="20151"/>
        </a:xfrm>
        <a:custGeom>
          <a:avLst/>
          <a:gdLst/>
          <a:ahLst/>
          <a:cxnLst/>
          <a:rect l="0" t="0" r="0" b="0"/>
          <a:pathLst>
            <a:path>
              <a:moveTo>
                <a:pt x="0" y="10075"/>
              </a:moveTo>
              <a:lnTo>
                <a:pt x="526125"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04061" y="1426658"/>
        <a:ext cx="26306" cy="26306"/>
      </dsp:txXfrm>
    </dsp:sp>
    <dsp:sp modelId="{657BC393-72AB-48F5-A5D4-600CCE5EED2A}">
      <dsp:nvSpPr>
        <dsp:cNvPr id="0" name=""/>
        <dsp:cNvSpPr/>
      </dsp:nvSpPr>
      <dsp:spPr>
        <a:xfrm>
          <a:off x="6259864" y="1034897"/>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chất</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1052664"/>
        <a:ext cx="2606661" cy="571091"/>
      </dsp:txXfrm>
    </dsp:sp>
    <dsp:sp modelId="{C8AA2226-8645-47BD-BA6B-022320D9484A}">
      <dsp:nvSpPr>
        <dsp:cNvPr id="0" name=""/>
        <dsp:cNvSpPr/>
      </dsp:nvSpPr>
      <dsp:spPr>
        <a:xfrm rot="3310531">
          <a:off x="5592305" y="1880146"/>
          <a:ext cx="849817" cy="20151"/>
        </a:xfrm>
        <a:custGeom>
          <a:avLst/>
          <a:gdLst/>
          <a:ahLst/>
          <a:cxnLst/>
          <a:rect l="0" t="0" r="0" b="0"/>
          <a:pathLst>
            <a:path>
              <a:moveTo>
                <a:pt x="0" y="10075"/>
              </a:moveTo>
              <a:lnTo>
                <a:pt x="849817"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95968" y="1868976"/>
        <a:ext cx="42490" cy="42490"/>
      </dsp:txXfrm>
    </dsp:sp>
    <dsp:sp modelId="{89884B2B-B8EE-477C-9C80-5DC9F93B9999}">
      <dsp:nvSpPr>
        <dsp:cNvPr id="0" name=""/>
        <dsp:cNvSpPr/>
      </dsp:nvSpPr>
      <dsp:spPr>
        <a:xfrm>
          <a:off x="6259864" y="1935718"/>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Trạng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thái</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1953485"/>
        <a:ext cx="2606661" cy="571091"/>
      </dsp:txXfrm>
    </dsp:sp>
    <dsp:sp modelId="{75BE2205-BB33-4D59-AFE7-67E6B529D6E8}">
      <dsp:nvSpPr>
        <dsp:cNvPr id="0" name=""/>
        <dsp:cNvSpPr/>
      </dsp:nvSpPr>
      <dsp:spPr>
        <a:xfrm rot="3979863">
          <a:off x="2285286" y="3192099"/>
          <a:ext cx="1208864" cy="20151"/>
        </a:xfrm>
        <a:custGeom>
          <a:avLst/>
          <a:gdLst/>
          <a:ahLst/>
          <a:cxnLst/>
          <a:rect l="0" t="0" r="0" b="0"/>
          <a:pathLst>
            <a:path>
              <a:moveTo>
                <a:pt x="0" y="10075"/>
              </a:moveTo>
              <a:lnTo>
                <a:pt x="1208864" y="10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9497" y="3171953"/>
        <a:ext cx="60443" cy="60443"/>
      </dsp:txXfrm>
    </dsp:sp>
    <dsp:sp modelId="{C2FF45EE-AE8E-48F8-BB0D-CA87372E8558}">
      <dsp:nvSpPr>
        <dsp:cNvPr id="0" name=""/>
        <dsp:cNvSpPr/>
      </dsp:nvSpPr>
      <dsp:spPr>
        <a:xfrm>
          <a:off x="3132368" y="3452450"/>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accent1">
                  <a:lumMod val="50000"/>
                </a:schemeClr>
              </a:solidFill>
              <a:latin typeface="Arial" panose="020B0604020202020204" pitchFamily="34" charset="0"/>
              <a:cs typeface="Arial" panose="020B0604020202020204" pitchFamily="34" charset="0"/>
            </a:rPr>
            <a:t>Cấu</a:t>
          </a:r>
          <a:r>
            <a:rPr lang="en-US" sz="3600" b="1" kern="1200" dirty="0">
              <a:solidFill>
                <a:schemeClr val="accent1">
                  <a:lumMod val="50000"/>
                </a:schemeClr>
              </a:solidFill>
              <a:latin typeface="Arial" panose="020B0604020202020204" pitchFamily="34" charset="0"/>
              <a:cs typeface="Arial" panose="020B0604020202020204" pitchFamily="34" charset="0"/>
            </a:rPr>
            <a:t> </a:t>
          </a:r>
          <a:r>
            <a:rPr lang="en-US" sz="3600" b="1" kern="1200" dirty="0" err="1">
              <a:solidFill>
                <a:schemeClr val="accent1">
                  <a:lumMod val="50000"/>
                </a:schemeClr>
              </a:solidFill>
              <a:latin typeface="Arial" panose="020B0604020202020204" pitchFamily="34" charset="0"/>
              <a:cs typeface="Arial" panose="020B0604020202020204" pitchFamily="34" charset="0"/>
            </a:rPr>
            <a:t>tạo</a:t>
          </a:r>
          <a:endParaRPr lang="en-US" sz="3600" b="1" kern="1200" dirty="0">
            <a:solidFill>
              <a:schemeClr val="accent1">
                <a:lumMod val="50000"/>
              </a:schemeClr>
            </a:solidFill>
            <a:latin typeface="Arial" panose="020B0604020202020204" pitchFamily="34" charset="0"/>
            <a:cs typeface="Arial" panose="020B0604020202020204" pitchFamily="34" charset="0"/>
          </a:endParaRPr>
        </a:p>
      </dsp:txBody>
      <dsp:txXfrm>
        <a:off x="3150135" y="3470217"/>
        <a:ext cx="2606661" cy="571091"/>
      </dsp:txXfrm>
    </dsp:sp>
    <dsp:sp modelId="{DE72AD0C-7877-445B-9E36-5038F0FCC416}">
      <dsp:nvSpPr>
        <dsp:cNvPr id="0" name=""/>
        <dsp:cNvSpPr/>
      </dsp:nvSpPr>
      <dsp:spPr>
        <a:xfrm rot="19024822">
          <a:off x="5692053" y="3535791"/>
          <a:ext cx="616458" cy="20151"/>
        </a:xfrm>
        <a:custGeom>
          <a:avLst/>
          <a:gdLst/>
          <a:ahLst/>
          <a:cxnLst/>
          <a:rect l="0" t="0" r="0" b="0"/>
          <a:pathLst>
            <a:path>
              <a:moveTo>
                <a:pt x="0" y="10075"/>
              </a:moveTo>
              <a:lnTo>
                <a:pt x="616458"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4871" y="3530455"/>
        <a:ext cx="30822" cy="30822"/>
      </dsp:txXfrm>
    </dsp:sp>
    <dsp:sp modelId="{C4C7C1BE-8280-458E-BA16-2A6C850352F3}">
      <dsp:nvSpPr>
        <dsp:cNvPr id="0" name=""/>
        <dsp:cNvSpPr/>
      </dsp:nvSpPr>
      <dsp:spPr>
        <a:xfrm>
          <a:off x="6226002" y="2836539"/>
          <a:ext cx="2642195" cy="998863"/>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hoặc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cụm</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55258" y="2865795"/>
        <a:ext cx="2583683" cy="940351"/>
      </dsp:txXfrm>
    </dsp:sp>
    <dsp:sp modelId="{1AEB0EE2-4084-408B-B577-E980E356E69F}">
      <dsp:nvSpPr>
        <dsp:cNvPr id="0" name=""/>
        <dsp:cNvSpPr/>
      </dsp:nvSpPr>
      <dsp:spPr>
        <a:xfrm rot="4231893">
          <a:off x="5390794" y="4288391"/>
          <a:ext cx="1151229" cy="20151"/>
        </a:xfrm>
        <a:custGeom>
          <a:avLst/>
          <a:gdLst/>
          <a:ahLst/>
          <a:cxnLst/>
          <a:rect l="0" t="0" r="0" b="0"/>
          <a:pathLst>
            <a:path>
              <a:moveTo>
                <a:pt x="0" y="10075"/>
              </a:moveTo>
              <a:lnTo>
                <a:pt x="1151229"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37628" y="4269686"/>
        <a:ext cx="57561" cy="57561"/>
      </dsp:txXfrm>
    </dsp:sp>
    <dsp:sp modelId="{34BB23B0-06F5-4A65-B198-7BE234BC05EB}">
      <dsp:nvSpPr>
        <dsp:cNvPr id="0" name=""/>
        <dsp:cNvSpPr/>
      </dsp:nvSpPr>
      <dsp:spPr>
        <a:xfrm>
          <a:off x="6158254" y="4263675"/>
          <a:ext cx="2642195" cy="1154991"/>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Động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hoặc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cụm</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động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192083" y="4297504"/>
        <a:ext cx="2574537" cy="10873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FF599-E301-430B-8128-61920F29518D}" type="datetimeFigureOut">
              <a:rPr lang="zh-CN" altLang="en-US" smtClean="0"/>
              <a:t>2022/1/16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57005-9DF1-4E0F-BD9B-73F2E6C1A776}" type="slidenum">
              <a:rPr lang="zh-CN" altLang="en-US" smtClean="0"/>
              <a:t>‹#›</a:t>
            </a:fld>
            <a:endParaRPr lang="zh-CN" altLang="en-US"/>
          </a:p>
        </p:txBody>
      </p:sp>
    </p:spTree>
    <p:extLst>
      <p:ext uri="{BB962C8B-B14F-4D97-AF65-F5344CB8AC3E}">
        <p14:creationId xmlns:p14="http://schemas.microsoft.com/office/powerpoint/2010/main" val="68763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a:t>
            </a:fld>
            <a:endParaRPr lang="zh-CN" altLang="en-US"/>
          </a:p>
        </p:txBody>
      </p:sp>
    </p:spTree>
    <p:extLst>
      <p:ext uri="{BB962C8B-B14F-4D97-AF65-F5344CB8AC3E}">
        <p14:creationId xmlns:p14="http://schemas.microsoft.com/office/powerpoint/2010/main" val="2951741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10</a:t>
            </a:fld>
            <a:endParaRPr lang="zh-CN" altLang="en-US"/>
          </a:p>
        </p:txBody>
      </p:sp>
    </p:spTree>
    <p:extLst>
      <p:ext uri="{BB962C8B-B14F-4D97-AF65-F5344CB8AC3E}">
        <p14:creationId xmlns:p14="http://schemas.microsoft.com/office/powerpoint/2010/main" val="85971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15</a:t>
            </a:fld>
            <a:endParaRPr lang="zh-CN" altLang="en-US"/>
          </a:p>
        </p:txBody>
      </p:sp>
    </p:spTree>
    <p:extLst>
      <p:ext uri="{BB962C8B-B14F-4D97-AF65-F5344CB8AC3E}">
        <p14:creationId xmlns:p14="http://schemas.microsoft.com/office/powerpoint/2010/main" val="138731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16</a:t>
            </a:fld>
            <a:endParaRPr lang="zh-CN" altLang="en-US"/>
          </a:p>
        </p:txBody>
      </p:sp>
    </p:spTree>
    <p:extLst>
      <p:ext uri="{BB962C8B-B14F-4D97-AF65-F5344CB8AC3E}">
        <p14:creationId xmlns:p14="http://schemas.microsoft.com/office/powerpoint/2010/main" val="275328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17</a:t>
            </a:fld>
            <a:endParaRPr lang="zh-CN" altLang="en-US"/>
          </a:p>
        </p:txBody>
      </p:sp>
    </p:spTree>
    <p:extLst>
      <p:ext uri="{BB962C8B-B14F-4D97-AF65-F5344CB8AC3E}">
        <p14:creationId xmlns:p14="http://schemas.microsoft.com/office/powerpoint/2010/main" val="2165494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18</a:t>
            </a:fld>
            <a:endParaRPr lang="zh-CN" altLang="en-US"/>
          </a:p>
        </p:txBody>
      </p:sp>
    </p:spTree>
    <p:extLst>
      <p:ext uri="{BB962C8B-B14F-4D97-AF65-F5344CB8AC3E}">
        <p14:creationId xmlns:p14="http://schemas.microsoft.com/office/powerpoint/2010/main" val="56547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19</a:t>
            </a:fld>
            <a:endParaRPr lang="zh-CN" altLang="en-US"/>
          </a:p>
        </p:txBody>
      </p:sp>
    </p:spTree>
    <p:extLst>
      <p:ext uri="{BB962C8B-B14F-4D97-AF65-F5344CB8AC3E}">
        <p14:creationId xmlns:p14="http://schemas.microsoft.com/office/powerpoint/2010/main" val="506324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21</a:t>
            </a:fld>
            <a:endParaRPr lang="zh-CN" altLang="en-US"/>
          </a:p>
        </p:txBody>
      </p:sp>
    </p:spTree>
    <p:extLst>
      <p:ext uri="{BB962C8B-B14F-4D97-AF65-F5344CB8AC3E}">
        <p14:creationId xmlns:p14="http://schemas.microsoft.com/office/powerpoint/2010/main" val="4239205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22</a:t>
            </a:fld>
            <a:endParaRPr lang="zh-CN" altLang="en-US"/>
          </a:p>
        </p:txBody>
      </p:sp>
    </p:spTree>
    <p:extLst>
      <p:ext uri="{BB962C8B-B14F-4D97-AF65-F5344CB8AC3E}">
        <p14:creationId xmlns:p14="http://schemas.microsoft.com/office/powerpoint/2010/main" val="8906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23</a:t>
            </a:fld>
            <a:endParaRPr lang="zh-CN" altLang="en-US"/>
          </a:p>
        </p:txBody>
      </p:sp>
    </p:spTree>
    <p:extLst>
      <p:ext uri="{BB962C8B-B14F-4D97-AF65-F5344CB8AC3E}">
        <p14:creationId xmlns:p14="http://schemas.microsoft.com/office/powerpoint/2010/main" val="3273769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24</a:t>
            </a:fld>
            <a:endParaRPr lang="zh-CN" altLang="en-US"/>
          </a:p>
        </p:txBody>
      </p:sp>
    </p:spTree>
    <p:extLst>
      <p:ext uri="{BB962C8B-B14F-4D97-AF65-F5344CB8AC3E}">
        <p14:creationId xmlns:p14="http://schemas.microsoft.com/office/powerpoint/2010/main" val="109899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a:t>
            </a:fld>
            <a:endParaRPr lang="zh-CN" altLang="en-US"/>
          </a:p>
        </p:txBody>
      </p:sp>
    </p:spTree>
    <p:extLst>
      <p:ext uri="{BB962C8B-B14F-4D97-AF65-F5344CB8AC3E}">
        <p14:creationId xmlns:p14="http://schemas.microsoft.com/office/powerpoint/2010/main" val="74710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3</a:t>
            </a:fld>
            <a:endParaRPr lang="zh-CN" altLang="en-US"/>
          </a:p>
        </p:txBody>
      </p:sp>
    </p:spTree>
    <p:extLst>
      <p:ext uri="{BB962C8B-B14F-4D97-AF65-F5344CB8AC3E}">
        <p14:creationId xmlns:p14="http://schemas.microsoft.com/office/powerpoint/2010/main" val="215196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4</a:t>
            </a:fld>
            <a:endParaRPr lang="zh-CN" altLang="en-US"/>
          </a:p>
        </p:txBody>
      </p:sp>
    </p:spTree>
    <p:extLst>
      <p:ext uri="{BB962C8B-B14F-4D97-AF65-F5344CB8AC3E}">
        <p14:creationId xmlns:p14="http://schemas.microsoft.com/office/powerpoint/2010/main" val="381306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5</a:t>
            </a:fld>
            <a:endParaRPr lang="zh-CN" altLang="en-US"/>
          </a:p>
        </p:txBody>
      </p:sp>
    </p:spTree>
    <p:extLst>
      <p:ext uri="{BB962C8B-B14F-4D97-AF65-F5344CB8AC3E}">
        <p14:creationId xmlns:p14="http://schemas.microsoft.com/office/powerpoint/2010/main" val="181529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6</a:t>
            </a:fld>
            <a:endParaRPr lang="zh-CN" altLang="en-US"/>
          </a:p>
        </p:txBody>
      </p:sp>
    </p:spTree>
    <p:extLst>
      <p:ext uri="{BB962C8B-B14F-4D97-AF65-F5344CB8AC3E}">
        <p14:creationId xmlns:p14="http://schemas.microsoft.com/office/powerpoint/2010/main" val="288667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7</a:t>
            </a:fld>
            <a:endParaRPr lang="zh-CN" altLang="en-US"/>
          </a:p>
        </p:txBody>
      </p:sp>
    </p:spTree>
    <p:extLst>
      <p:ext uri="{BB962C8B-B14F-4D97-AF65-F5344CB8AC3E}">
        <p14:creationId xmlns:p14="http://schemas.microsoft.com/office/powerpoint/2010/main" val="407228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8</a:t>
            </a:fld>
            <a:endParaRPr lang="zh-CN" altLang="en-US"/>
          </a:p>
        </p:txBody>
      </p:sp>
    </p:spTree>
    <p:extLst>
      <p:ext uri="{BB962C8B-B14F-4D97-AF65-F5344CB8AC3E}">
        <p14:creationId xmlns:p14="http://schemas.microsoft.com/office/powerpoint/2010/main" val="200389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9</a:t>
            </a:fld>
            <a:endParaRPr lang="zh-CN" altLang="en-US"/>
          </a:p>
        </p:txBody>
      </p:sp>
    </p:spTree>
    <p:extLst>
      <p:ext uri="{BB962C8B-B14F-4D97-AF65-F5344CB8AC3E}">
        <p14:creationId xmlns:p14="http://schemas.microsoft.com/office/powerpoint/2010/main" val="55877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C35B72-A276-405B-B3BD-847DF55E49C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A2E271F-66B3-4C42-88DE-9B7B0B8528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5F14998-556B-423B-9807-F22ADD5C8E31}"/>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5DBF3DB6-E80B-48C0-A6D7-2071B2D5506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BB5ADE1-3E8C-43E3-A9AB-ABB6FFC58195}"/>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034469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94EDC1-DE82-409B-89DE-9D123319119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110CF7-890C-47E8-A958-C5B0CCD9898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C873D8-431C-4832-941C-19065DBF95E5}"/>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93B6BDEE-F8A7-4B91-AA42-398067DC54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AF485C5-5F1F-45F3-8BBE-A03B0AA5680F}"/>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27395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CD17D64-70A4-4533-B682-3B2B29C91D8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ED9DDD7-EE4B-458E-9CC0-39681111CB5A}"/>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70C78CD-33F0-46A4-A4E3-C0D332C9ADB0}"/>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7496881F-4798-4649-96C6-2989E759D92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91712D6-BDEB-4B66-BC90-ACD6836D550E}"/>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00937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D63AAD-4783-4A16-A7B4-D88E2C1B6D2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5D76C4-B50E-4F0C-8933-12FE9E457D3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DDAF65-BE99-4832-883F-2BE0227EFB49}"/>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BF2A9419-D248-4B37-84E5-4913BE1A18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56237B7-6732-45B2-B3FB-9C3214230913}"/>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52363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5DFEB-EE19-4CA0-86A6-80F346B7479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E38BF4A-3B35-4ACC-BA4A-48E68F88C6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F774354-1ABA-46CF-8C58-D2B328DFFDE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F21FDD06-0B60-4ABC-83C7-3FE5B57E53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5287BC1-EFBF-49F7-A125-9C527D05B32C}"/>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68713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2C21E2-BDDB-41D7-A14D-940D5074E3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CF0946-C96B-4CC5-88FF-FE52E2AFC22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382B3C4-1055-45B4-A57D-BCBF85A930F4}"/>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8DD39DA-F30E-4F54-A9B7-C1F3BB8865FB}"/>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6" name="页脚占位符 5">
            <a:extLst>
              <a:ext uri="{FF2B5EF4-FFF2-40B4-BE49-F238E27FC236}">
                <a16:creationId xmlns:a16="http://schemas.microsoft.com/office/drawing/2014/main" id="{2DA2DEDB-BD9E-479C-A1AF-0772478938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85FF78C-9F1A-4EEE-904F-70A9B7FC54B0}"/>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112478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4319B3-ABE7-4D7A-ABF9-699C2D214CC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F5F6D02-1465-438D-BA5E-74864405157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3B8118B-7B63-4539-8109-C022B932556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0C7A9D7-D977-474F-A85C-CB2E021C94E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47C6B11-8802-43BE-BBC0-8E77C0E2E9F9}"/>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A7BB2DF-8BF9-43FC-99F1-A56A0A8FD02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8" name="页脚占位符 7">
            <a:extLst>
              <a:ext uri="{FF2B5EF4-FFF2-40B4-BE49-F238E27FC236}">
                <a16:creationId xmlns:a16="http://schemas.microsoft.com/office/drawing/2014/main" id="{BE922948-CA27-4CAA-B073-57AA0C7D86E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BCE41E5E-3322-4C46-975A-2859996056D8}"/>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10518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CE03A-9140-4AAB-9576-C8A90182CBC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571A7B3-6DD6-4E4C-A302-C45B8F7B2833}"/>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4" name="页脚占位符 3">
            <a:extLst>
              <a:ext uri="{FF2B5EF4-FFF2-40B4-BE49-F238E27FC236}">
                <a16:creationId xmlns:a16="http://schemas.microsoft.com/office/drawing/2014/main" id="{4132C713-2994-418B-A548-74FBE1F7014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22CA295-B2A1-4FC5-95FE-88F69A82884A}"/>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59314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4CC91BB-C1A1-4066-8DE8-1B5C95C3262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3" name="页脚占位符 2">
            <a:extLst>
              <a:ext uri="{FF2B5EF4-FFF2-40B4-BE49-F238E27FC236}">
                <a16:creationId xmlns:a16="http://schemas.microsoft.com/office/drawing/2014/main" id="{2FD6FE66-F478-4B01-B3F4-2980E30842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B7F2A7F-DE25-415F-A603-7C682D3212BD}"/>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51735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CF357E-F49A-4AFD-AD6E-09D8C974CE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D3E71F4-9612-4C31-B5FA-26B7F7BD3E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395DFD-89C5-4845-8770-F26253F433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BE2FF2-AAB2-4C99-8651-55701115C49B}"/>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6" name="页脚占位符 5">
            <a:extLst>
              <a:ext uri="{FF2B5EF4-FFF2-40B4-BE49-F238E27FC236}">
                <a16:creationId xmlns:a16="http://schemas.microsoft.com/office/drawing/2014/main" id="{EF571FD8-33E8-4C19-8A32-8D87B28A9F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4190BA9-4E18-4017-A67F-6548E3C318C7}"/>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8258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217044-83C6-4AC6-8CF0-1EC696BC61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B374D5E-AC3C-4A32-9A2A-9B977E4A9C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CDA2B84-5428-4B25-A555-9C334EA4FF5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507DA1D-95B4-4FED-90C0-4F604D1BF239}"/>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6" name="页脚占位符 5">
            <a:extLst>
              <a:ext uri="{FF2B5EF4-FFF2-40B4-BE49-F238E27FC236}">
                <a16:creationId xmlns:a16="http://schemas.microsoft.com/office/drawing/2014/main" id="{908DAAF3-CB3B-408E-ABFF-190A71B8D7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6CCFABC-DF86-4310-8FEA-5B087BC70C10}"/>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5807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s://www.facebook.com/teamKTUTS" TargetMode="Externa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1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4" name="图片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2679" y="-211340"/>
            <a:ext cx="13097359" cy="7280675"/>
          </a:xfrm>
          <a:prstGeom prst="rect">
            <a:avLst/>
          </a:prstGeom>
        </p:spPr>
      </p:pic>
      <p:pic>
        <p:nvPicPr>
          <p:cNvPr id="15" name="图片 14"/>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a:off x="10321701" y="0"/>
            <a:ext cx="1870299" cy="963772"/>
          </a:xfrm>
          <a:prstGeom prst="rect">
            <a:avLst/>
          </a:prstGeom>
        </p:spPr>
      </p:pic>
      <p:pic>
        <p:nvPicPr>
          <p:cNvPr id="16" name="图片 15"/>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a:off x="2245385" y="0"/>
            <a:ext cx="1870299" cy="963772"/>
          </a:xfrm>
          <a:prstGeom prst="rect">
            <a:avLst/>
          </a:prstGeom>
        </p:spPr>
      </p:pic>
      <p:pic>
        <p:nvPicPr>
          <p:cNvPr id="17" name="图片 16"/>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rot="10800000">
            <a:off x="7786776" y="5942280"/>
            <a:ext cx="1870299" cy="963772"/>
          </a:xfrm>
          <a:prstGeom prst="rect">
            <a:avLst/>
          </a:prstGeom>
        </p:spPr>
      </p:pic>
      <p:pic>
        <p:nvPicPr>
          <p:cNvPr id="18" name="图片 17"/>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rot="10800000">
            <a:off x="-51750" y="5942280"/>
            <a:ext cx="1870299" cy="963772"/>
          </a:xfrm>
          <a:prstGeom prst="rect">
            <a:avLst/>
          </a:prstGeom>
        </p:spPr>
      </p:pic>
      <p:pic>
        <p:nvPicPr>
          <p:cNvPr id="19" name="图片 18"/>
          <p:cNvPicPr>
            <a:picLocks noChangeAspect="1"/>
          </p:cNvPicPr>
          <p:nvPr userDrawn="1"/>
        </p:nvPicPr>
        <p:blipFill rotWithShape="1">
          <a:blip r:embed="rId15">
            <a:extLst>
              <a:ext uri="{28A0092B-C50C-407E-A947-70E740481C1C}">
                <a14:useLocalDpi xmlns:a14="http://schemas.microsoft.com/office/drawing/2010/main" val="0"/>
              </a:ext>
            </a:extLst>
          </a:blip>
          <a:srcRect l="63427" t="1035" r="23519" b="74871"/>
          <a:stretch/>
        </p:blipFill>
        <p:spPr>
          <a:xfrm>
            <a:off x="-51750" y="199884"/>
            <a:ext cx="1293054" cy="994374"/>
          </a:xfrm>
          <a:prstGeom prst="rect">
            <a:avLst/>
          </a:prstGeom>
        </p:spPr>
      </p:pic>
      <p:pic>
        <p:nvPicPr>
          <p:cNvPr id="20" name="图片 19"/>
          <p:cNvPicPr>
            <a:picLocks noChangeAspect="1"/>
          </p:cNvPicPr>
          <p:nvPr userDrawn="1"/>
        </p:nvPicPr>
        <p:blipFill rotWithShape="1">
          <a:blip r:embed="rId15">
            <a:extLst>
              <a:ext uri="{28A0092B-C50C-407E-A947-70E740481C1C}">
                <a14:useLocalDpi xmlns:a14="http://schemas.microsoft.com/office/drawing/2010/main" val="0"/>
              </a:ext>
            </a:extLst>
          </a:blip>
          <a:srcRect l="63427" t="1035" r="23519" b="74871"/>
          <a:stretch/>
        </p:blipFill>
        <p:spPr>
          <a:xfrm rot="10800000">
            <a:off x="11001155" y="5741646"/>
            <a:ext cx="1242595" cy="955571"/>
          </a:xfrm>
          <a:prstGeom prst="rect">
            <a:avLst/>
          </a:prstGeom>
        </p:spPr>
      </p:pic>
      <p:sp>
        <p:nvSpPr>
          <p:cNvPr id="2" name="TextBox 1"/>
          <p:cNvSpPr txBox="1"/>
          <p:nvPr userDrawn="1"/>
        </p:nvSpPr>
        <p:spPr>
          <a:xfrm>
            <a:off x="986693" y="-47792"/>
            <a:ext cx="2472612" cy="477054"/>
          </a:xfrm>
          <a:prstGeom prst="rect">
            <a:avLst/>
          </a:prstGeom>
          <a:noFill/>
        </p:spPr>
        <p:txBody>
          <a:bodyPr wrap="square" rtlCol="0">
            <a:spAutoFit/>
          </a:bodyPr>
          <a:lstStyle/>
          <a:p>
            <a:r>
              <a:rPr lang="en-US" sz="2500" dirty="0">
                <a:solidFill>
                  <a:schemeClr val="bg1"/>
                </a:solidFill>
                <a:latin typeface="UTM Cookies" panose="02040603050506020204" pitchFamily="18" charset="0"/>
              </a:rPr>
              <a:t>KTUTS</a:t>
            </a:r>
          </a:p>
        </p:txBody>
      </p:sp>
      <p:sp>
        <p:nvSpPr>
          <p:cNvPr id="12" name="TextBox 11"/>
          <p:cNvSpPr txBox="1"/>
          <p:nvPr userDrawn="1"/>
        </p:nvSpPr>
        <p:spPr>
          <a:xfrm>
            <a:off x="10458497" y="6415778"/>
            <a:ext cx="2472612" cy="338554"/>
          </a:xfrm>
          <a:prstGeom prst="rect">
            <a:avLst/>
          </a:prstGeom>
          <a:noFill/>
        </p:spPr>
        <p:txBody>
          <a:bodyPr wrap="square" rtlCol="0">
            <a:spAutoFit/>
          </a:bodyPr>
          <a:lstStyle/>
          <a:p>
            <a:r>
              <a:rPr lang="en-US" sz="1600" dirty="0">
                <a:solidFill>
                  <a:schemeClr val="bg1"/>
                </a:solidFill>
                <a:latin typeface="UTM Cookies" panose="02040603050506020204" pitchFamily="18" charset="0"/>
              </a:rPr>
              <a:t>KTUTS</a:t>
            </a:r>
          </a:p>
        </p:txBody>
      </p:sp>
      <p:pic>
        <p:nvPicPr>
          <p:cNvPr id="21" name="Picture 20" descr="A picture containing diagram&#10;&#10;Description automatically generated">
            <a:extLst>
              <a:ext uri="{FF2B5EF4-FFF2-40B4-BE49-F238E27FC236}">
                <a16:creationId xmlns:a16="http://schemas.microsoft.com/office/drawing/2014/main" id="{F493E649-E314-4A6B-8276-7DBDDDB1027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934160" y="19141587"/>
            <a:ext cx="1881378" cy="1625303"/>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EC22F955-5EE4-49A6-9A9B-C237C5B8367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144240" y="18511814"/>
            <a:ext cx="1881378" cy="1625303"/>
          </a:xfrm>
          <a:prstGeom prst="rect">
            <a:avLst/>
          </a:prstGeom>
        </p:spPr>
      </p:pic>
      <p:pic>
        <p:nvPicPr>
          <p:cNvPr id="23" name="Picture 22" descr="A picture containing diagram&#10;&#10;Description automatically generated">
            <a:extLst>
              <a:ext uri="{FF2B5EF4-FFF2-40B4-BE49-F238E27FC236}">
                <a16:creationId xmlns:a16="http://schemas.microsoft.com/office/drawing/2014/main" id="{64A85E5C-E31A-49B7-98E0-1E15C3234E4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24" name="Picture 23" descr="A picture containing diagram&#10;&#10;Description automatically generated">
            <a:extLst>
              <a:ext uri="{FF2B5EF4-FFF2-40B4-BE49-F238E27FC236}">
                <a16:creationId xmlns:a16="http://schemas.microsoft.com/office/drawing/2014/main" id="{03100F3A-0458-405C-A160-6B0E2248415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25" name="TextBox 24">
            <a:extLst>
              <a:ext uri="{FF2B5EF4-FFF2-40B4-BE49-F238E27FC236}">
                <a16:creationId xmlns:a16="http://schemas.microsoft.com/office/drawing/2014/main" id="{74049EC2-36BF-4776-9FC3-ADC8C348A627}"/>
              </a:ext>
            </a:extLst>
          </p:cNvPr>
          <p:cNvSpPr txBox="1"/>
          <p:nvPr userDrawn="1"/>
        </p:nvSpPr>
        <p:spPr>
          <a:xfrm>
            <a:off x="2394198" y="9308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26" name="Picture 25" descr="A picture containing diagram&#10;&#10;Description automatically generated">
            <a:extLst>
              <a:ext uri="{FF2B5EF4-FFF2-40B4-BE49-F238E27FC236}">
                <a16:creationId xmlns:a16="http://schemas.microsoft.com/office/drawing/2014/main" id="{96504B2D-EF0F-4300-9001-36515720EB4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03200" y="9063014"/>
            <a:ext cx="1881378" cy="1625303"/>
          </a:xfrm>
          <a:prstGeom prst="rect">
            <a:avLst/>
          </a:prstGeom>
        </p:spPr>
      </p:pic>
    </p:spTree>
    <p:extLst>
      <p:ext uri="{BB962C8B-B14F-4D97-AF65-F5344CB8AC3E}">
        <p14:creationId xmlns:p14="http://schemas.microsoft.com/office/powerpoint/2010/main" val="80542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4.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5.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218017" y="0"/>
            <a:ext cx="12429067" cy="699135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9512183" y="972260"/>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968617" y="889000"/>
            <a:ext cx="4648434" cy="491347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5400000">
            <a:off x="9818543" y="630951"/>
            <a:ext cx="1844396" cy="1418363"/>
          </a:xfrm>
          <a:prstGeom prst="rect">
            <a:avLst/>
          </a:prstGeom>
        </p:spPr>
      </p:pic>
      <p:sp>
        <p:nvSpPr>
          <p:cNvPr id="15" name="文本框 5">
            <a:extLst>
              <a:ext uri="{FF2B5EF4-FFF2-40B4-BE49-F238E27FC236}">
                <a16:creationId xmlns:a16="http://schemas.microsoft.com/office/drawing/2014/main" id="{509F2CD9-C2C8-4995-98A4-C36EC723BAFB}"/>
              </a:ext>
            </a:extLst>
          </p:cNvPr>
          <p:cNvSpPr txBox="1"/>
          <p:nvPr/>
        </p:nvSpPr>
        <p:spPr>
          <a:xfrm>
            <a:off x="2206152" y="1401332"/>
            <a:ext cx="4550720" cy="646331"/>
          </a:xfrm>
          <a:prstGeom prst="rect">
            <a:avLst/>
          </a:prstGeom>
          <a:noFill/>
        </p:spPr>
        <p:txBody>
          <a:bodyPr wrap="square" rtlCol="0">
            <a:spAutoFit/>
          </a:bodyPr>
          <a:lstStyle/>
          <a:p>
            <a:r>
              <a:rPr lang="en-US" altLang="zh-CN" sz="3600" dirty="0" err="1">
                <a:solidFill>
                  <a:srgbClr val="FF0000"/>
                </a:solidFill>
                <a:latin typeface="UTM Akashi" panose="02040603050506020204" pitchFamily="18" charset="0"/>
                <a:ea typeface="思源黑体 CN Bold" panose="020B0800000000000000" pitchFamily="34" charset="-122"/>
              </a:rPr>
              <a:t>Luyện</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từ</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và</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câu</a:t>
            </a:r>
            <a:endParaRPr lang="zh-CN" altLang="en-US" sz="3600" i="0" dirty="0">
              <a:solidFill>
                <a:srgbClr val="FF0000"/>
              </a:solidFill>
              <a:effectLst/>
              <a:latin typeface="UTM Akashi" panose="02040603050506020204" pitchFamily="18" charset="0"/>
              <a:ea typeface="思源黑体 CN Bold" panose="020B0800000000000000" pitchFamily="34" charset="-122"/>
            </a:endParaRPr>
          </a:p>
        </p:txBody>
      </p:sp>
      <p:sp>
        <p:nvSpPr>
          <p:cNvPr id="32" name="文本框 7"/>
          <p:cNvSpPr txBox="1"/>
          <p:nvPr/>
        </p:nvSpPr>
        <p:spPr>
          <a:xfrm>
            <a:off x="-847732" y="3194095"/>
            <a:ext cx="10353674" cy="1107996"/>
          </a:xfrm>
          <a:prstGeom prst="rect">
            <a:avLst/>
          </a:prstGeom>
          <a:noFill/>
        </p:spPr>
        <p:txBody>
          <a:bodyPr wrap="square" rtlCol="0">
            <a:spAutoFit/>
          </a:bodyPr>
          <a:lstStyle/>
          <a:p>
            <a:pPr algn="ctr"/>
            <a:r>
              <a:rPr lang="en-US" altLang="zh-CN" sz="6600" dirty="0">
                <a:solidFill>
                  <a:srgbClr val="00B050"/>
                </a:solidFill>
                <a:latin typeface="UTM Sharnay" panose="02040603050506020204" pitchFamily="18" charset="0"/>
                <a:ea typeface="思源黑体 CN Bold" panose="020B0800000000000000" pitchFamily="34" charset="-122"/>
              </a:rPr>
              <a:t>AI THẾ NÀO?</a:t>
            </a:r>
          </a:p>
        </p:txBody>
      </p:sp>
      <p:pic>
        <p:nvPicPr>
          <p:cNvPr id="1026" name="Picture 2" descr="Mặt trăng Clip nghệ thuật - Trong suốt mặt Trăng PNG Chúa png tải về - Miễn  phí trong suốt điểm png Tải về."/>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8889">
                        <a14:foregroundMark x1="40889" y1="25645" x2="41667" y2="28710"/>
                      </a14:backgroundRemoval>
                    </a14:imgEffect>
                  </a14:imgLayer>
                </a14:imgProps>
              </a:ext>
              <a:ext uri="{28A0092B-C50C-407E-A947-70E740481C1C}">
                <a14:useLocalDpi xmlns:a14="http://schemas.microsoft.com/office/drawing/2010/main" val="0"/>
              </a:ext>
            </a:extLst>
          </a:blip>
          <a:srcRect/>
          <a:stretch>
            <a:fillRect/>
          </a:stretch>
        </p:blipFill>
        <p:spPr bwMode="auto">
          <a:xfrm>
            <a:off x="122438" y="-60726"/>
            <a:ext cx="4004456" cy="2758626"/>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16200000">
            <a:off x="509984" y="4902008"/>
            <a:ext cx="1844396" cy="1418363"/>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8118" y="3544232"/>
            <a:ext cx="6561444" cy="3275801"/>
          </a:xfrm>
          <a:prstGeom prst="rect">
            <a:avLst/>
          </a:prstGeom>
        </p:spPr>
      </p:pic>
      <p:sp>
        <p:nvSpPr>
          <p:cNvPr id="31" name="文本框 7"/>
          <p:cNvSpPr txBox="1"/>
          <p:nvPr/>
        </p:nvSpPr>
        <p:spPr>
          <a:xfrm>
            <a:off x="1069925" y="2119042"/>
            <a:ext cx="10353674" cy="1107996"/>
          </a:xfrm>
          <a:prstGeom prst="rect">
            <a:avLst/>
          </a:prstGeom>
          <a:noFill/>
        </p:spPr>
        <p:txBody>
          <a:bodyPr wrap="square" rtlCol="0">
            <a:spAutoFit/>
          </a:bodyPr>
          <a:lstStyle/>
          <a:p>
            <a:r>
              <a:rPr lang="en-US" altLang="zh-CN" sz="6600" dirty="0">
                <a:solidFill>
                  <a:srgbClr val="00B050"/>
                </a:solidFill>
                <a:latin typeface="UTM Sharnay" panose="02040603050506020204" pitchFamily="18" charset="0"/>
                <a:ea typeface="思源黑体 CN Bold" panose="020B0800000000000000" pitchFamily="34" charset="-122"/>
              </a:rPr>
              <a:t>VỊ NGỮ TRONG CÂU KỂ</a:t>
            </a:r>
          </a:p>
        </p:txBody>
      </p:sp>
      <p:sp>
        <p:nvSpPr>
          <p:cNvPr id="3" name="TextBox 2">
            <a:extLst>
              <a:ext uri="{FF2B5EF4-FFF2-40B4-BE49-F238E27FC236}">
                <a16:creationId xmlns:a16="http://schemas.microsoft.com/office/drawing/2014/main" id="{6CB16940-A3AF-42B5-8C33-A18AAEF94F49}"/>
              </a:ext>
            </a:extLst>
          </p:cNvPr>
          <p:cNvSpPr txBox="1"/>
          <p:nvPr/>
        </p:nvSpPr>
        <p:spPr>
          <a:xfrm>
            <a:off x="-1790700" y="6380946"/>
            <a:ext cx="1276350" cy="477054"/>
          </a:xfrm>
          <a:prstGeom prst="rect">
            <a:avLst/>
          </a:prstGeom>
          <a:noFill/>
        </p:spPr>
        <p:txBody>
          <a:bodyPr wrap="square" rtlCol="0">
            <a:spAutoFit/>
          </a:bodyPr>
          <a:lstStyle/>
          <a:p>
            <a:r>
              <a:rPr lang="en-US" sz="2500" dirty="0">
                <a:solidFill>
                  <a:srgbClr val="FF0066"/>
                </a:solidFill>
                <a:latin typeface="#9Slide07 SVNTransformer" pitchFamily="2" charset="0"/>
              </a:rPr>
              <a:t>KTUTS</a:t>
            </a:r>
          </a:p>
        </p:txBody>
      </p:sp>
    </p:spTree>
    <p:extLst>
      <p:ext uri="{BB962C8B-B14F-4D97-AF65-F5344CB8AC3E}">
        <p14:creationId xmlns:p14="http://schemas.microsoft.com/office/powerpoint/2010/main" val="4054678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iterate type="lt">
                                    <p:tmPct val="0"/>
                                  </p:iterate>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56" presetClass="entr" presetSubtype="0" fill="hold" grpId="0" nodeType="withEffect">
                                  <p:stCondLst>
                                    <p:cond delay="250"/>
                                  </p:stCondLst>
                                  <p:iterate type="lt">
                                    <p:tmPct val="10000"/>
                                  </p:iterate>
                                  <p:childTnLst>
                                    <p:set>
                                      <p:cBhvr>
                                        <p:cTn id="32" dur="1" fill="hold">
                                          <p:stCondLst>
                                            <p:cond delay="0"/>
                                          </p:stCondLst>
                                        </p:cTn>
                                        <p:tgtEl>
                                          <p:spTgt spid="31"/>
                                        </p:tgtEl>
                                        <p:attrNameLst>
                                          <p:attrName>style.visibility</p:attrName>
                                        </p:attrNameLst>
                                      </p:cBhvr>
                                      <p:to>
                                        <p:strVal val="visible"/>
                                      </p:to>
                                    </p:set>
                                    <p:anim by="(-#ppt_w*2)" calcmode="lin" valueType="num">
                                      <p:cBhvr rctx="PPT">
                                        <p:cTn id="33" dur="500" autoRev="1" fill="hold">
                                          <p:stCondLst>
                                            <p:cond delay="0"/>
                                          </p:stCondLst>
                                        </p:cTn>
                                        <p:tgtEl>
                                          <p:spTgt spid="31"/>
                                        </p:tgtEl>
                                        <p:attrNameLst>
                                          <p:attrName>ppt_w</p:attrName>
                                        </p:attrNameLst>
                                      </p:cBhvr>
                                    </p:anim>
                                    <p:anim by="(#ppt_w*0.50)" calcmode="lin" valueType="num">
                                      <p:cBhvr>
                                        <p:cTn id="34" dur="500" decel="50000" autoRev="1" fill="hold">
                                          <p:stCondLst>
                                            <p:cond delay="0"/>
                                          </p:stCondLst>
                                        </p:cTn>
                                        <p:tgtEl>
                                          <p:spTgt spid="31"/>
                                        </p:tgtEl>
                                        <p:attrNameLst>
                                          <p:attrName>ppt_x</p:attrName>
                                        </p:attrNameLst>
                                      </p:cBhvr>
                                    </p:anim>
                                    <p:anim from="(-#ppt_h/2)" to="(#ppt_y)" calcmode="lin" valueType="num">
                                      <p:cBhvr>
                                        <p:cTn id="35" dur="1000" fill="hold">
                                          <p:stCondLst>
                                            <p:cond delay="0"/>
                                          </p:stCondLst>
                                        </p:cTn>
                                        <p:tgtEl>
                                          <p:spTgt spid="31"/>
                                        </p:tgtEl>
                                        <p:attrNameLst>
                                          <p:attrName>ppt_y</p:attrName>
                                        </p:attrNameLst>
                                      </p:cBhvr>
                                    </p:anim>
                                    <p:animRot by="21600000">
                                      <p:cBhvr>
                                        <p:cTn id="36" dur="1000" fill="hold">
                                          <p:stCondLst>
                                            <p:cond delay="0"/>
                                          </p:stCondLst>
                                        </p:cTn>
                                        <p:tgtEl>
                                          <p:spTgt spid="31"/>
                                        </p:tgtEl>
                                        <p:attrNameLst>
                                          <p:attrName>r</p:attrName>
                                        </p:attrNameLst>
                                      </p:cBhvr>
                                    </p:animRot>
                                  </p:childTnLst>
                                </p:cTn>
                              </p:par>
                              <p:par>
                                <p:cTn id="37" presetID="26" presetClass="emph" presetSubtype="0" fill="hold" grpId="1" nodeType="withEffect">
                                  <p:stCondLst>
                                    <p:cond delay="0"/>
                                  </p:stCondLst>
                                  <p:iterate type="lt">
                                    <p:tmPct val="10000"/>
                                  </p:iterate>
                                  <p:childTnLst>
                                    <p:animEffect transition="out" filter="fade">
                                      <p:cBhvr>
                                        <p:cTn id="38" dur="750" tmFilter="0, 0; .2, .5; .8, .5; 1, 0"/>
                                        <p:tgtEl>
                                          <p:spTgt spid="31"/>
                                        </p:tgtEl>
                                      </p:cBhvr>
                                    </p:animEffect>
                                    <p:animScale>
                                      <p:cBhvr>
                                        <p:cTn id="39" dur="375" autoRev="1" fill="hold"/>
                                        <p:tgtEl>
                                          <p:spTgt spid="31"/>
                                        </p:tgtEl>
                                      </p:cBhvr>
                                      <p:by x="105000" y="105000"/>
                                    </p:animScale>
                                  </p:childTnLst>
                                </p:cTn>
                              </p:par>
                              <p:par>
                                <p:cTn id="40" presetID="56" presetClass="entr" presetSubtype="0" fill="hold" grpId="0" nodeType="withEffect">
                                  <p:stCondLst>
                                    <p:cond delay="250"/>
                                  </p:stCondLst>
                                  <p:iterate type="lt">
                                    <p:tmPct val="10000"/>
                                  </p:iterate>
                                  <p:childTnLst>
                                    <p:set>
                                      <p:cBhvr>
                                        <p:cTn id="41" dur="1" fill="hold">
                                          <p:stCondLst>
                                            <p:cond delay="0"/>
                                          </p:stCondLst>
                                        </p:cTn>
                                        <p:tgtEl>
                                          <p:spTgt spid="32"/>
                                        </p:tgtEl>
                                        <p:attrNameLst>
                                          <p:attrName>style.visibility</p:attrName>
                                        </p:attrNameLst>
                                      </p:cBhvr>
                                      <p:to>
                                        <p:strVal val="visible"/>
                                      </p:to>
                                    </p:set>
                                    <p:anim by="(-#ppt_w*2)" calcmode="lin" valueType="num">
                                      <p:cBhvr rctx="PPT">
                                        <p:cTn id="42" dur="500" autoRev="1" fill="hold">
                                          <p:stCondLst>
                                            <p:cond delay="0"/>
                                          </p:stCondLst>
                                        </p:cTn>
                                        <p:tgtEl>
                                          <p:spTgt spid="32"/>
                                        </p:tgtEl>
                                        <p:attrNameLst>
                                          <p:attrName>ppt_w</p:attrName>
                                        </p:attrNameLst>
                                      </p:cBhvr>
                                    </p:anim>
                                    <p:anim by="(#ppt_w*0.50)" calcmode="lin" valueType="num">
                                      <p:cBhvr>
                                        <p:cTn id="43" dur="500" decel="50000" autoRev="1" fill="hold">
                                          <p:stCondLst>
                                            <p:cond delay="0"/>
                                          </p:stCondLst>
                                        </p:cTn>
                                        <p:tgtEl>
                                          <p:spTgt spid="32"/>
                                        </p:tgtEl>
                                        <p:attrNameLst>
                                          <p:attrName>ppt_x</p:attrName>
                                        </p:attrNameLst>
                                      </p:cBhvr>
                                    </p:anim>
                                    <p:anim from="(-#ppt_h/2)" to="(#ppt_y)" calcmode="lin" valueType="num">
                                      <p:cBhvr>
                                        <p:cTn id="44" dur="1000" fill="hold">
                                          <p:stCondLst>
                                            <p:cond delay="0"/>
                                          </p:stCondLst>
                                        </p:cTn>
                                        <p:tgtEl>
                                          <p:spTgt spid="32"/>
                                        </p:tgtEl>
                                        <p:attrNameLst>
                                          <p:attrName>ppt_y</p:attrName>
                                        </p:attrNameLst>
                                      </p:cBhvr>
                                    </p:anim>
                                    <p:animRot by="21600000">
                                      <p:cBhvr>
                                        <p:cTn id="45" dur="1000" fill="hold">
                                          <p:stCondLst>
                                            <p:cond delay="0"/>
                                          </p:stCondLst>
                                        </p:cTn>
                                        <p:tgtEl>
                                          <p:spTgt spid="32"/>
                                        </p:tgtEl>
                                        <p:attrNameLst>
                                          <p:attrName>r</p:attrName>
                                        </p:attrNameLst>
                                      </p:cBhvr>
                                    </p:animRot>
                                  </p:childTnLst>
                                </p:cTn>
                              </p:par>
                              <p:par>
                                <p:cTn id="46" presetID="26" presetClass="emph" presetSubtype="0" fill="hold" grpId="1" nodeType="withEffect">
                                  <p:stCondLst>
                                    <p:cond delay="0"/>
                                  </p:stCondLst>
                                  <p:iterate type="lt">
                                    <p:tmPct val="10000"/>
                                  </p:iterate>
                                  <p:childTnLst>
                                    <p:animEffect transition="out" filter="fade">
                                      <p:cBhvr>
                                        <p:cTn id="47" dur="750" tmFilter="0, 0; .2, .5; .8, .5; 1, 0"/>
                                        <p:tgtEl>
                                          <p:spTgt spid="32"/>
                                        </p:tgtEl>
                                      </p:cBhvr>
                                    </p:animEffect>
                                    <p:animScale>
                                      <p:cBhvr>
                                        <p:cTn id="48" dur="375" autoRev="1" fill="hold"/>
                                        <p:tgtEl>
                                          <p:spTgt spid="32"/>
                                        </p:tgtEl>
                                      </p:cBhvr>
                                      <p:by x="105000" y="105000"/>
                                    </p:animScale>
                                  </p:childTnLst>
                                </p:cTn>
                              </p:par>
                            </p:childTnLst>
                          </p:cTn>
                        </p:par>
                        <p:par>
                          <p:cTn id="49" fill="hold">
                            <p:stCondLst>
                              <p:cond delay="465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arn(inVertical)">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P spid="32" grpId="1"/>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8652536" y="996286"/>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036526" y="996285"/>
            <a:ext cx="4648434" cy="4913477"/>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rot="10800000">
            <a:off x="-154661" y="5314220"/>
            <a:ext cx="3089113" cy="1591832"/>
          </a:xfrm>
          <a:prstGeom prst="rect">
            <a:avLst/>
          </a:prstGeom>
        </p:spPr>
      </p:pic>
      <p:sp>
        <p:nvSpPr>
          <p:cNvPr id="20" name="椭圆形标注 3"/>
          <p:cNvSpPr/>
          <p:nvPr/>
        </p:nvSpPr>
        <p:spPr>
          <a:xfrm flipH="1">
            <a:off x="3011255" y="168384"/>
            <a:ext cx="9074877" cy="5757698"/>
          </a:xfrm>
          <a:custGeom>
            <a:avLst/>
            <a:gdLst>
              <a:gd name="connsiteX0" fmla="*/ 3158326 w 10828422"/>
              <a:gd name="connsiteY0" fmla="*/ 6957261 h 6184232"/>
              <a:gd name="connsiteX1" fmla="*/ 2753500 w 10828422"/>
              <a:gd name="connsiteY1" fmla="*/ 5785091 h 6184232"/>
              <a:gd name="connsiteX2" fmla="*/ 2121939 w 10828422"/>
              <a:gd name="connsiteY2" fmla="*/ 637359 h 6184232"/>
              <a:gd name="connsiteX3" fmla="*/ 7033773 w 10828422"/>
              <a:gd name="connsiteY3" fmla="*/ 141582 h 6184232"/>
              <a:gd name="connsiteX4" fmla="*/ 9921091 w 10828422"/>
              <a:gd name="connsiteY4" fmla="*/ 4805610 h 6184232"/>
              <a:gd name="connsiteX5" fmla="*/ 4713634 w 10828422"/>
              <a:gd name="connsiteY5" fmla="*/ 6158236 h 6184232"/>
              <a:gd name="connsiteX6" fmla="*/ 3158326 w 10828422"/>
              <a:gd name="connsiteY6" fmla="*/ 6957261 h 6184232"/>
              <a:gd name="connsiteX0" fmla="*/ 4634412 w 10831468"/>
              <a:gd name="connsiteY0" fmla="*/ 7390427 h 7390427"/>
              <a:gd name="connsiteX1" fmla="*/ 2753713 w 10831468"/>
              <a:gd name="connsiteY1" fmla="*/ 5785120 h 7390427"/>
              <a:gd name="connsiteX2" fmla="*/ 2122152 w 10831468"/>
              <a:gd name="connsiteY2" fmla="*/ 637388 h 7390427"/>
              <a:gd name="connsiteX3" fmla="*/ 7033986 w 10831468"/>
              <a:gd name="connsiteY3" fmla="*/ 141611 h 7390427"/>
              <a:gd name="connsiteX4" fmla="*/ 9921304 w 10831468"/>
              <a:gd name="connsiteY4" fmla="*/ 4805639 h 7390427"/>
              <a:gd name="connsiteX5" fmla="*/ 4713847 w 10831468"/>
              <a:gd name="connsiteY5" fmla="*/ 6158265 h 7390427"/>
              <a:gd name="connsiteX6" fmla="*/ 4634412 w 10831468"/>
              <a:gd name="connsiteY6" fmla="*/ 7390427 h 7390427"/>
              <a:gd name="connsiteX0" fmla="*/ 4634412 w 10831468"/>
              <a:gd name="connsiteY0" fmla="*/ 7390427 h 7390427"/>
              <a:gd name="connsiteX1" fmla="*/ 2753713 w 10831468"/>
              <a:gd name="connsiteY1" fmla="*/ 5785120 h 7390427"/>
              <a:gd name="connsiteX2" fmla="*/ 2122152 w 10831468"/>
              <a:gd name="connsiteY2" fmla="*/ 637388 h 7390427"/>
              <a:gd name="connsiteX3" fmla="*/ 7033986 w 10831468"/>
              <a:gd name="connsiteY3" fmla="*/ 141611 h 7390427"/>
              <a:gd name="connsiteX4" fmla="*/ 9921304 w 10831468"/>
              <a:gd name="connsiteY4" fmla="*/ 4805639 h 7390427"/>
              <a:gd name="connsiteX5" fmla="*/ 4232584 w 10831468"/>
              <a:gd name="connsiteY5" fmla="*/ 5773254 h 7390427"/>
              <a:gd name="connsiteX6" fmla="*/ 4634412 w 10831468"/>
              <a:gd name="connsiteY6" fmla="*/ 7390427 h 7390427"/>
              <a:gd name="connsiteX0" fmla="*/ 4330644 w 10527700"/>
              <a:gd name="connsiteY0" fmla="*/ 7526425 h 7526425"/>
              <a:gd name="connsiteX1" fmla="*/ 2449945 w 10527700"/>
              <a:gd name="connsiteY1" fmla="*/ 5921118 h 7526425"/>
              <a:gd name="connsiteX2" fmla="*/ 1818384 w 10527700"/>
              <a:gd name="connsiteY2" fmla="*/ 773386 h 7526425"/>
              <a:gd name="connsiteX3" fmla="*/ 6730218 w 10527700"/>
              <a:gd name="connsiteY3" fmla="*/ 277609 h 7526425"/>
              <a:gd name="connsiteX4" fmla="*/ 9617536 w 10527700"/>
              <a:gd name="connsiteY4" fmla="*/ 4941637 h 7526425"/>
              <a:gd name="connsiteX5" fmla="*/ 3928816 w 10527700"/>
              <a:gd name="connsiteY5" fmla="*/ 5909252 h 7526425"/>
              <a:gd name="connsiteX6" fmla="*/ 4330644 w 10527700"/>
              <a:gd name="connsiteY6" fmla="*/ 7526425 h 7526425"/>
              <a:gd name="connsiteX0" fmla="*/ 4441919 w 10638975"/>
              <a:gd name="connsiteY0" fmla="*/ 7461680 h 7461680"/>
              <a:gd name="connsiteX1" fmla="*/ 2561220 w 10638975"/>
              <a:gd name="connsiteY1" fmla="*/ 5856373 h 7461680"/>
              <a:gd name="connsiteX2" fmla="*/ 1929659 w 10638975"/>
              <a:gd name="connsiteY2" fmla="*/ 708641 h 7461680"/>
              <a:gd name="connsiteX3" fmla="*/ 6841493 w 10638975"/>
              <a:gd name="connsiteY3" fmla="*/ 212864 h 7461680"/>
              <a:gd name="connsiteX4" fmla="*/ 9728811 w 10638975"/>
              <a:gd name="connsiteY4" fmla="*/ 4876892 h 7461680"/>
              <a:gd name="connsiteX5" fmla="*/ 4040091 w 10638975"/>
              <a:gd name="connsiteY5" fmla="*/ 5844507 h 7461680"/>
              <a:gd name="connsiteX6" fmla="*/ 4441919 w 10638975"/>
              <a:gd name="connsiteY6" fmla="*/ 7461680 h 7461680"/>
              <a:gd name="connsiteX0" fmla="*/ 3720025 w 10638975"/>
              <a:gd name="connsiteY0" fmla="*/ 6418943 h 6418943"/>
              <a:gd name="connsiteX1" fmla="*/ 2561220 w 10638975"/>
              <a:gd name="connsiteY1" fmla="*/ 5856373 h 6418943"/>
              <a:gd name="connsiteX2" fmla="*/ 1929659 w 10638975"/>
              <a:gd name="connsiteY2" fmla="*/ 708641 h 6418943"/>
              <a:gd name="connsiteX3" fmla="*/ 6841493 w 10638975"/>
              <a:gd name="connsiteY3" fmla="*/ 212864 h 6418943"/>
              <a:gd name="connsiteX4" fmla="*/ 9728811 w 10638975"/>
              <a:gd name="connsiteY4" fmla="*/ 4876892 h 6418943"/>
              <a:gd name="connsiteX5" fmla="*/ 4040091 w 10638975"/>
              <a:gd name="connsiteY5" fmla="*/ 5844507 h 6418943"/>
              <a:gd name="connsiteX6" fmla="*/ 3720025 w 10638975"/>
              <a:gd name="connsiteY6" fmla="*/ 6418943 h 6418943"/>
              <a:gd name="connsiteX0" fmla="*/ 3720025 w 10638975"/>
              <a:gd name="connsiteY0" fmla="*/ 6418943 h 6418943"/>
              <a:gd name="connsiteX1" fmla="*/ 2561220 w 10638975"/>
              <a:gd name="connsiteY1" fmla="*/ 5856373 h 6418943"/>
              <a:gd name="connsiteX2" fmla="*/ 1929659 w 10638975"/>
              <a:gd name="connsiteY2" fmla="*/ 708641 h 6418943"/>
              <a:gd name="connsiteX3" fmla="*/ 6841493 w 10638975"/>
              <a:gd name="connsiteY3" fmla="*/ 212864 h 6418943"/>
              <a:gd name="connsiteX4" fmla="*/ 9728811 w 10638975"/>
              <a:gd name="connsiteY4" fmla="*/ 4876892 h 6418943"/>
              <a:gd name="connsiteX5" fmla="*/ 3847585 w 10638975"/>
              <a:gd name="connsiteY5" fmla="*/ 5684086 h 6418943"/>
              <a:gd name="connsiteX6" fmla="*/ 3720025 w 10638975"/>
              <a:gd name="connsiteY6" fmla="*/ 6418943 h 6418943"/>
              <a:gd name="connsiteX0" fmla="*/ 3009670 w 9928620"/>
              <a:gd name="connsiteY0" fmla="*/ 6424433 h 6424433"/>
              <a:gd name="connsiteX1" fmla="*/ 1915033 w 9928620"/>
              <a:gd name="connsiteY1" fmla="*/ 5685399 h 6424433"/>
              <a:gd name="connsiteX2" fmla="*/ 1219304 w 9928620"/>
              <a:gd name="connsiteY2" fmla="*/ 714131 h 6424433"/>
              <a:gd name="connsiteX3" fmla="*/ 6131138 w 9928620"/>
              <a:gd name="connsiteY3" fmla="*/ 218354 h 6424433"/>
              <a:gd name="connsiteX4" fmla="*/ 9018456 w 9928620"/>
              <a:gd name="connsiteY4" fmla="*/ 4882382 h 6424433"/>
              <a:gd name="connsiteX5" fmla="*/ 3137230 w 9928620"/>
              <a:gd name="connsiteY5" fmla="*/ 5689576 h 6424433"/>
              <a:gd name="connsiteX6" fmla="*/ 3009670 w 9928620"/>
              <a:gd name="connsiteY6" fmla="*/ 6424433 h 6424433"/>
              <a:gd name="connsiteX0" fmla="*/ 3178730 w 10097680"/>
              <a:gd name="connsiteY0" fmla="*/ 6338637 h 6338637"/>
              <a:gd name="connsiteX1" fmla="*/ 2084093 w 10097680"/>
              <a:gd name="connsiteY1" fmla="*/ 5599603 h 6338637"/>
              <a:gd name="connsiteX2" fmla="*/ 1388364 w 10097680"/>
              <a:gd name="connsiteY2" fmla="*/ 628335 h 6338637"/>
              <a:gd name="connsiteX3" fmla="*/ 6300198 w 10097680"/>
              <a:gd name="connsiteY3" fmla="*/ 132558 h 6338637"/>
              <a:gd name="connsiteX4" fmla="*/ 9187516 w 10097680"/>
              <a:gd name="connsiteY4" fmla="*/ 4796586 h 6338637"/>
              <a:gd name="connsiteX5" fmla="*/ 3306290 w 10097680"/>
              <a:gd name="connsiteY5" fmla="*/ 5603780 h 6338637"/>
              <a:gd name="connsiteX6" fmla="*/ 3178730 w 10097680"/>
              <a:gd name="connsiteY6" fmla="*/ 6338637 h 633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7680" h="6338637">
                <a:moveTo>
                  <a:pt x="3178730" y="6338637"/>
                </a:moveTo>
                <a:cubicBezTo>
                  <a:pt x="3043788" y="5947914"/>
                  <a:pt x="2219035" y="5990326"/>
                  <a:pt x="2084093" y="5599603"/>
                </a:cubicBezTo>
                <a:cubicBezTo>
                  <a:pt x="-1298140" y="4509645"/>
                  <a:pt x="172333" y="1314919"/>
                  <a:pt x="1388364" y="628335"/>
                </a:cubicBezTo>
                <a:cubicBezTo>
                  <a:pt x="2390340" y="62609"/>
                  <a:pt x="4619195" y="-168401"/>
                  <a:pt x="6300198" y="132558"/>
                </a:cubicBezTo>
                <a:cubicBezTo>
                  <a:pt x="9743893" y="749101"/>
                  <a:pt x="11187410" y="3080886"/>
                  <a:pt x="9187516" y="4796586"/>
                </a:cubicBezTo>
                <a:cubicBezTo>
                  <a:pt x="8044534" y="5777146"/>
                  <a:pt x="5351538" y="5756203"/>
                  <a:pt x="3306290" y="5603780"/>
                </a:cubicBezTo>
                <a:lnTo>
                  <a:pt x="3178730" y="6338637"/>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30"/>
          <p:cNvSpPr/>
          <p:nvPr/>
        </p:nvSpPr>
        <p:spPr>
          <a:xfrm>
            <a:off x="4030938" y="1461063"/>
            <a:ext cx="7560998" cy="3200876"/>
          </a:xfrm>
          <a:prstGeom prst="rect">
            <a:avLst/>
          </a:prstGeom>
          <a:noFill/>
        </p:spPr>
        <p:txBody>
          <a:bodyPr wrap="square">
            <a:spAutoFit/>
          </a:bodyPr>
          <a:lstStyle/>
          <a:p>
            <a:pPr algn="just">
              <a:spcBef>
                <a:spcPts val="600"/>
              </a:spcBef>
              <a:spcAft>
                <a:spcPts val="600"/>
              </a:spcAft>
            </a:pPr>
            <a:r>
              <a:rPr lang="en-US" sz="4800" b="1" i="1" dirty="0" err="1">
                <a:solidFill>
                  <a:srgbClr val="AE431E"/>
                </a:solidFill>
                <a:latin typeface="Arial" panose="020B0604020202020204" pitchFamily="34" charset="0"/>
                <a:cs typeface="Arial" panose="020B0604020202020204" pitchFamily="34" charset="0"/>
              </a:rPr>
              <a:t>Vị</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ngữ</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trong</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các</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câu</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trên</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biểu</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thị</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nội</a:t>
            </a:r>
            <a:r>
              <a:rPr lang="en-US" sz="4800" b="1" i="1" dirty="0">
                <a:solidFill>
                  <a:srgbClr val="AE431E"/>
                </a:solidFill>
                <a:latin typeface="Arial" panose="020B0604020202020204" pitchFamily="34" charset="0"/>
                <a:cs typeface="Arial" panose="020B0604020202020204" pitchFamily="34" charset="0"/>
              </a:rPr>
              <a:t> dung </a:t>
            </a:r>
            <a:r>
              <a:rPr lang="en-US" sz="4800" b="1" i="1" dirty="0" err="1">
                <a:solidFill>
                  <a:srgbClr val="AE431E"/>
                </a:solidFill>
                <a:latin typeface="Arial" panose="020B0604020202020204" pitchFamily="34" charset="0"/>
                <a:cs typeface="Arial" panose="020B0604020202020204" pitchFamily="34" charset="0"/>
              </a:rPr>
              <a:t>gì</a:t>
            </a:r>
            <a:r>
              <a:rPr lang="en-US" sz="4800" b="1" i="1" dirty="0">
                <a:solidFill>
                  <a:srgbClr val="AE431E"/>
                </a:solidFill>
                <a:latin typeface="Arial" panose="020B0604020202020204" pitchFamily="34" charset="0"/>
                <a:cs typeface="Arial" panose="020B0604020202020204" pitchFamily="34" charset="0"/>
              </a:rPr>
              <a:t>?</a:t>
            </a:r>
          </a:p>
          <a:p>
            <a:pPr algn="just">
              <a:spcBef>
                <a:spcPts val="600"/>
              </a:spcBef>
              <a:spcAft>
                <a:spcPts val="600"/>
              </a:spcAft>
            </a:pPr>
            <a:r>
              <a:rPr lang="en-US" sz="4800" b="1" i="1" dirty="0" err="1">
                <a:solidFill>
                  <a:srgbClr val="AE431E"/>
                </a:solidFill>
                <a:latin typeface="Arial" panose="020B0604020202020204" pitchFamily="34" charset="0"/>
                <a:cs typeface="Arial" panose="020B0604020202020204" pitchFamily="34" charset="0"/>
              </a:rPr>
              <a:t>Chúng</a:t>
            </a:r>
            <a:r>
              <a:rPr lang="en-US" sz="4800" b="1" i="1" dirty="0">
                <a:solidFill>
                  <a:srgbClr val="AE431E"/>
                </a:solidFill>
                <a:latin typeface="Arial" panose="020B0604020202020204" pitchFamily="34" charset="0"/>
                <a:cs typeface="Arial" panose="020B0604020202020204" pitchFamily="34" charset="0"/>
              </a:rPr>
              <a:t> do </a:t>
            </a:r>
            <a:r>
              <a:rPr lang="en-US" sz="4800" b="1" i="1" dirty="0" err="1">
                <a:solidFill>
                  <a:srgbClr val="AE431E"/>
                </a:solidFill>
                <a:latin typeface="Arial" panose="020B0604020202020204" pitchFamily="34" charset="0"/>
                <a:cs typeface="Arial" panose="020B0604020202020204" pitchFamily="34" charset="0"/>
              </a:rPr>
              <a:t>những</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từ</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ngữ</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như</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thế</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nào</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tạo</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thành</a:t>
            </a:r>
            <a:r>
              <a:rPr lang="en-US" sz="4800" b="1" i="1" dirty="0">
                <a:solidFill>
                  <a:srgbClr val="AE431E"/>
                </a:solidFill>
                <a:latin typeface="Arial" panose="020B0604020202020204" pitchFamily="34" charset="0"/>
                <a:cs typeface="Arial" panose="020B0604020202020204" pitchFamily="34" charset="0"/>
              </a:rPr>
              <a:t>?</a:t>
            </a:r>
          </a:p>
        </p:txBody>
      </p:sp>
      <p:pic>
        <p:nvPicPr>
          <p:cNvPr id="32" name="图片 23"/>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rot="10800000">
            <a:off x="8522488" y="5207099"/>
            <a:ext cx="3089113" cy="159183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679" y="2682149"/>
            <a:ext cx="4640444" cy="4214893"/>
          </a:xfrm>
          <a:prstGeom prst="rect">
            <a:avLst/>
          </a:prstGeom>
        </p:spPr>
      </p:pic>
    </p:spTree>
    <p:extLst>
      <p:ext uri="{BB962C8B-B14F-4D97-AF65-F5344CB8AC3E}">
        <p14:creationId xmlns:p14="http://schemas.microsoft.com/office/powerpoint/2010/main" val="1982757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59711" y="1043983"/>
            <a:ext cx="7370929" cy="707886"/>
          </a:xfrm>
          <a:prstGeom prst="rect">
            <a:avLst/>
          </a:prstGeom>
        </p:spPr>
        <p:txBody>
          <a:bodyPr wrap="none">
            <a:spAutoFit/>
          </a:bodyPr>
          <a:lstStyle/>
          <a:p>
            <a:r>
              <a:rPr lang="vi-VN" sz="4000" b="1" dirty="0">
                <a:solidFill>
                  <a:srgbClr val="002060"/>
                </a:solidFill>
                <a:cs typeface="Arial" panose="020B0604020202020204" pitchFamily="34" charset="0"/>
              </a:rPr>
              <a:t>Về đêm, cảnh vật </a:t>
            </a:r>
            <a:r>
              <a:rPr lang="vi-VN" sz="4000" b="1" dirty="0">
                <a:solidFill>
                  <a:srgbClr val="FF0000"/>
                </a:solidFill>
                <a:cs typeface="Arial" panose="020B0604020202020204" pitchFamily="34" charset="0"/>
              </a:rPr>
              <a:t>thật im lìm.</a:t>
            </a:r>
            <a:r>
              <a:rPr lang="en-US" sz="4000" b="1" dirty="0">
                <a:solidFill>
                  <a:srgbClr val="002060"/>
                </a:solidFill>
                <a:cs typeface="Arial" panose="020B0604020202020204" pitchFamily="34" charset="0"/>
              </a:rPr>
              <a:t> </a:t>
            </a:r>
            <a:endParaRPr lang="en-US" sz="4000" b="1"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5640" y="2231432"/>
            <a:ext cx="4893733" cy="2719086"/>
          </a:xfrm>
          <a:prstGeom prst="round2DiagRect">
            <a:avLst>
              <a:gd name="adj1" fmla="val 16667"/>
              <a:gd name="adj2" fmla="val 0"/>
            </a:avLst>
          </a:prstGeom>
          <a:ln w="88900" cap="sq">
            <a:solidFill>
              <a:srgbClr val="FFFFFF"/>
            </a:solidFill>
            <a:miter lim="800000"/>
          </a:ln>
          <a:effectLst>
            <a:outerShdw blurRad="50800" dist="38100" dir="18900000" algn="bl" rotWithShape="0">
              <a:prstClr val="black">
                <a:alpha val="40000"/>
              </a:prstClr>
            </a:outerShdw>
          </a:effectLst>
        </p:spPr>
      </p:pic>
      <p:sp>
        <p:nvSpPr>
          <p:cNvPr id="7" name="对话气泡: 矩形 1">
            <a:extLst>
              <a:ext uri="{FF2B5EF4-FFF2-40B4-BE49-F238E27FC236}">
                <a16:creationId xmlns:a16="http://schemas.microsoft.com/office/drawing/2014/main" id="{D0043AC7-B2C5-4F7E-A4EC-D7EB81355ADB}"/>
              </a:ext>
            </a:extLst>
          </p:cNvPr>
          <p:cNvSpPr/>
          <p:nvPr/>
        </p:nvSpPr>
        <p:spPr>
          <a:xfrm>
            <a:off x="6705355" y="1980192"/>
            <a:ext cx="4709727"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6705355" y="2231432"/>
            <a:ext cx="4724890" cy="1323439"/>
          </a:xfrm>
          <a:prstGeom prst="rect">
            <a:avLst/>
          </a:prstGeom>
        </p:spPr>
        <p:txBody>
          <a:bodyPr wrap="square">
            <a:spAutoFit/>
          </a:bodyPr>
          <a:lstStyle/>
          <a:p>
            <a:pPr algn="ctr"/>
            <a:r>
              <a:rPr lang="en-US" sz="4000" b="1" dirty="0" err="1">
                <a:solidFill>
                  <a:schemeClr val="bg1"/>
                </a:solidFill>
                <a:latin typeface="Arial" panose="020B0604020202020204" pitchFamily="34" charset="0"/>
                <a:cs typeface="Arial" panose="020B0604020202020204" pitchFamily="34" charset="0"/>
              </a:rPr>
              <a:t>Trạng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thái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cảnh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a:t>
            </a:r>
          </a:p>
        </p:txBody>
      </p:sp>
      <p:sp>
        <p:nvSpPr>
          <p:cNvPr id="9" name="Rectangle 8"/>
          <p:cNvSpPr/>
          <p:nvPr/>
        </p:nvSpPr>
        <p:spPr>
          <a:xfrm>
            <a:off x="6705355" y="3699390"/>
            <a:ext cx="4724890" cy="1323439"/>
          </a:xfrm>
          <a:prstGeom prst="rect">
            <a:avLst/>
          </a:prstGeom>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Do </a:t>
            </a:r>
            <a:r>
              <a:rPr lang="en-US" sz="4000" b="1" dirty="0" err="1">
                <a:solidFill>
                  <a:schemeClr val="bg1"/>
                </a:solidFill>
                <a:latin typeface="Arial" panose="020B0604020202020204" pitchFamily="34" charset="0"/>
                <a:cs typeface="Arial" panose="020B0604020202020204" pitchFamily="34" charset="0"/>
              </a:rPr>
              <a:t>cụm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tính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từ</a:t>
            </a:r>
            <a:r>
              <a:rPr lang="en-US" sz="4000" b="1" dirty="0">
                <a:solidFill>
                  <a:srgbClr val="FF0000"/>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tạo</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thành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230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7293" y="1110569"/>
            <a:ext cx="10851047" cy="646331"/>
          </a:xfrm>
          <a:prstGeom prst="rect">
            <a:avLst/>
          </a:prstGeom>
        </p:spPr>
        <p:txBody>
          <a:bodyPr wrap="none">
            <a:spAutoFit/>
          </a:bodyPr>
          <a:lstStyle/>
          <a:p>
            <a:r>
              <a:rPr lang="vi-VN" sz="3600" b="1" dirty="0">
                <a:solidFill>
                  <a:srgbClr val="002060"/>
                </a:solidFill>
                <a:cs typeface="Arial" panose="020B0604020202020204" pitchFamily="34" charset="0"/>
              </a:rPr>
              <a:t>Sông </a:t>
            </a:r>
            <a:r>
              <a:rPr lang="vi-VN" sz="3600" b="1" dirty="0">
                <a:solidFill>
                  <a:srgbClr val="FF0000"/>
                </a:solidFill>
                <a:cs typeface="Arial" panose="020B0604020202020204" pitchFamily="34" charset="0"/>
              </a:rPr>
              <a:t>thôi vỗ sóng dồn dập vô bờ như hồi chiều.</a:t>
            </a:r>
          </a:p>
        </p:txBody>
      </p:sp>
      <p:sp>
        <p:nvSpPr>
          <p:cNvPr id="7" name="对话气泡: 矩形 1">
            <a:extLst>
              <a:ext uri="{FF2B5EF4-FFF2-40B4-BE49-F238E27FC236}">
                <a16:creationId xmlns:a16="http://schemas.microsoft.com/office/drawing/2014/main" id="{D0043AC7-B2C5-4F7E-A4EC-D7EB81355ADB}"/>
              </a:ext>
            </a:extLst>
          </p:cNvPr>
          <p:cNvSpPr/>
          <p:nvPr/>
        </p:nvSpPr>
        <p:spPr>
          <a:xfrm>
            <a:off x="6514855" y="1980193"/>
            <a:ext cx="4709727"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6499692" y="2231432"/>
            <a:ext cx="4724890" cy="1323439"/>
          </a:xfrm>
          <a:prstGeom prst="rect">
            <a:avLst/>
          </a:prstGeom>
        </p:spPr>
        <p:txBody>
          <a:bodyPr wrap="square">
            <a:spAutoFit/>
          </a:bodyPr>
          <a:lstStyle/>
          <a:p>
            <a:pPr algn="ctr"/>
            <a:r>
              <a:rPr lang="en-US" sz="4000" b="1" dirty="0" err="1">
                <a:solidFill>
                  <a:schemeClr val="bg1"/>
                </a:solidFill>
                <a:latin typeface="Arial" panose="020B0604020202020204" pitchFamily="34" charset="0"/>
                <a:cs typeface="Arial" panose="020B0604020202020204" pitchFamily="34" charset="0"/>
              </a:rPr>
              <a:t>Trạng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thái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sự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sông</a:t>
            </a:r>
            <a:r>
              <a:rPr lang="en-US" sz="4000" b="1" dirty="0">
                <a:solidFill>
                  <a:schemeClr val="bg1"/>
                </a:solidFill>
                <a:latin typeface="Arial" panose="020B0604020202020204" pitchFamily="34" charset="0"/>
                <a:cs typeface="Arial" panose="020B0604020202020204" pitchFamily="34" charset="0"/>
              </a:rPr>
              <a:t>)</a:t>
            </a:r>
          </a:p>
        </p:txBody>
      </p:sp>
      <p:sp>
        <p:nvSpPr>
          <p:cNvPr id="9" name="Rectangle 8"/>
          <p:cNvSpPr/>
          <p:nvPr/>
        </p:nvSpPr>
        <p:spPr>
          <a:xfrm>
            <a:off x="6514855" y="3716595"/>
            <a:ext cx="4724890" cy="1323439"/>
          </a:xfrm>
          <a:prstGeom prst="rect">
            <a:avLst/>
          </a:prstGeom>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Do </a:t>
            </a:r>
            <a:r>
              <a:rPr lang="en-US" sz="4000" b="1" dirty="0" err="1">
                <a:solidFill>
                  <a:schemeClr val="bg1"/>
                </a:solidFill>
                <a:latin typeface="Arial" panose="020B0604020202020204" pitchFamily="34" charset="0"/>
                <a:cs typeface="Arial" panose="020B0604020202020204" pitchFamily="34" charset="0"/>
              </a:rPr>
              <a:t>cụm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động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từ</a:t>
            </a:r>
            <a:r>
              <a:rPr lang="en-US" sz="4000" b="1" dirty="0">
                <a:solidFill>
                  <a:srgbClr val="FF0000"/>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tạo</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thành</a:t>
            </a:r>
            <a:endParaRPr lang="en-US" sz="40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25" y="2107602"/>
            <a:ext cx="4838700" cy="26882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230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0259" y="5219700"/>
            <a:ext cx="4570482" cy="646331"/>
          </a:xfrm>
          <a:prstGeom prst="rect">
            <a:avLst/>
          </a:prstGeom>
        </p:spPr>
        <p:txBody>
          <a:bodyPr wrap="none">
            <a:spAutoFit/>
          </a:bodyPr>
          <a:lstStyle/>
          <a:p>
            <a:r>
              <a:rPr lang="vi-VN" sz="3600" b="1" dirty="0">
                <a:solidFill>
                  <a:srgbClr val="002060"/>
                </a:solidFill>
                <a:cs typeface="Arial" panose="020B0604020202020204" pitchFamily="34" charset="0"/>
              </a:rPr>
              <a:t>Ông Ba </a:t>
            </a:r>
            <a:r>
              <a:rPr lang="vi-VN" sz="3600" b="1" dirty="0">
                <a:solidFill>
                  <a:srgbClr val="FF0000"/>
                </a:solidFill>
                <a:cs typeface="Arial" panose="020B0604020202020204" pitchFamily="34" charset="0"/>
              </a:rPr>
              <a:t>trầm ngâm. </a:t>
            </a:r>
          </a:p>
        </p:txBody>
      </p:sp>
      <p:sp>
        <p:nvSpPr>
          <p:cNvPr id="7" name="对话气泡: 矩形 1">
            <a:extLst>
              <a:ext uri="{FF2B5EF4-FFF2-40B4-BE49-F238E27FC236}">
                <a16:creationId xmlns:a16="http://schemas.microsoft.com/office/drawing/2014/main" id="{D0043AC7-B2C5-4F7E-A4EC-D7EB81355ADB}"/>
              </a:ext>
            </a:extLst>
          </p:cNvPr>
          <p:cNvSpPr/>
          <p:nvPr/>
        </p:nvSpPr>
        <p:spPr>
          <a:xfrm>
            <a:off x="5114413" y="1099575"/>
            <a:ext cx="5655185"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5579560" y="1263808"/>
            <a:ext cx="4724890" cy="1446550"/>
          </a:xfrm>
          <a:prstGeom prst="rect">
            <a:avLst/>
          </a:prstGeom>
        </p:spPr>
        <p:txBody>
          <a:bodyPr wrap="square">
            <a:spAutoFit/>
          </a:bodyPr>
          <a:lstStyle/>
          <a:p>
            <a:pPr algn="ctr"/>
            <a:r>
              <a:rPr lang="en-US" sz="4400" b="1" dirty="0" err="1">
                <a:solidFill>
                  <a:schemeClr val="bg1"/>
                </a:solidFill>
                <a:latin typeface="Arial" panose="020B0604020202020204" pitchFamily="34" charset="0"/>
                <a:cs typeface="Arial" panose="020B0604020202020204" pitchFamily="34" charset="0"/>
              </a:rPr>
              <a:t>Trạng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thái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p>
          <a:p>
            <a:pPr algn="ctr"/>
            <a:r>
              <a:rPr lang="en-US" sz="4400" b="1" dirty="0" err="1">
                <a:solidFill>
                  <a:schemeClr val="bg1"/>
                </a:solidFill>
                <a:latin typeface="Arial" panose="020B0604020202020204" pitchFamily="34" charset="0"/>
                <a:cs typeface="Arial" panose="020B0604020202020204" pitchFamily="34" charset="0"/>
              </a:rPr>
              <a:t>người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ông</a:t>
            </a:r>
            <a:r>
              <a:rPr lang="en-US" sz="4400" b="1" dirty="0">
                <a:solidFill>
                  <a:schemeClr val="bg1"/>
                </a:solidFill>
                <a:latin typeface="Arial" panose="020B0604020202020204" pitchFamily="34" charset="0"/>
                <a:cs typeface="Arial" panose="020B0604020202020204" pitchFamily="34" charset="0"/>
              </a:rPr>
              <a:t> Ba)</a:t>
            </a:r>
          </a:p>
        </p:txBody>
      </p:sp>
      <p:pic>
        <p:nvPicPr>
          <p:cNvPr id="3074" name="Picture 2" descr="Premium Vector | Cartoon senior elderly old m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4464" y1="7692" x2="57440" y2="8284"/>
                        <a14:foregroundMark x1="31250" y1="6805" x2="32143" y2="9467"/>
                        <a14:foregroundMark x1="34821" y1="4142" x2="41071" y2="0"/>
                        <a14:foregroundMark x1="30060" y1="35207" x2="26488" y2="52071"/>
                        <a14:foregroundMark x1="36012" y1="96746" x2="39583" y2="95562"/>
                        <a14:foregroundMark x1="43750" y1="95562" x2="47619" y2="96746"/>
                        <a14:foregroundMark x1="54464" y1="95562" x2="55357" y2="97337"/>
                        <a14:foregroundMark x1="62202" y1="95562" x2="62798" y2="97337"/>
                      </a14:backgroundRemoval>
                    </a14:imgEffect>
                  </a14:imgLayer>
                </a14:imgProps>
              </a:ext>
              <a:ext uri="{28A0092B-C50C-407E-A947-70E740481C1C}">
                <a14:useLocalDpi xmlns:a14="http://schemas.microsoft.com/office/drawing/2010/main" val="0"/>
              </a:ext>
            </a:extLst>
          </a:blip>
          <a:srcRect/>
          <a:stretch>
            <a:fillRect/>
          </a:stretch>
        </p:blipFill>
        <p:spPr bwMode="auto">
          <a:xfrm>
            <a:off x="766444" y="969703"/>
            <a:ext cx="4211749" cy="42368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41939" y="2792474"/>
            <a:ext cx="6400132"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Do </a:t>
            </a:r>
            <a:r>
              <a:rPr lang="en-US" sz="4400" b="1" dirty="0" err="1">
                <a:solidFill>
                  <a:srgbClr val="FF0000"/>
                </a:solidFill>
                <a:latin typeface="Arial" panose="020B0604020202020204" pitchFamily="34" charset="0"/>
                <a:cs typeface="Arial" panose="020B0604020202020204" pitchFamily="34" charset="0"/>
              </a:rPr>
              <a:t>động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từ</a:t>
            </a:r>
            <a:r>
              <a:rPr lang="en-US" sz="4400" b="1" dirty="0">
                <a:solidFill>
                  <a:srgbClr val="FF0000"/>
                </a:solidFill>
                <a:latin typeface="Arial" panose="020B0604020202020204" pitchFamily="34" charset="0"/>
                <a:cs typeface="Arial" panose="020B0604020202020204" pitchFamily="34" charset="0"/>
              </a:rPr>
              <a:t> </a:t>
            </a:r>
          </a:p>
          <a:p>
            <a:pPr algn="ctr"/>
            <a:r>
              <a:rPr lang="en-US" sz="4400" b="1" dirty="0" err="1">
                <a:solidFill>
                  <a:schemeClr val="bg1"/>
                </a:solidFill>
                <a:latin typeface="Arial" panose="020B0604020202020204" pitchFamily="34" charset="0"/>
                <a:cs typeface="Arial" panose="020B0604020202020204" pitchFamily="34" charset="0"/>
              </a:rPr>
              <a:t>tạo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thành</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627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矩形 1">
            <a:extLst>
              <a:ext uri="{FF2B5EF4-FFF2-40B4-BE49-F238E27FC236}">
                <a16:creationId xmlns:a16="http://schemas.microsoft.com/office/drawing/2014/main" id="{D0043AC7-B2C5-4F7E-A4EC-D7EB81355ADB}"/>
              </a:ext>
            </a:extLst>
          </p:cNvPr>
          <p:cNvSpPr/>
          <p:nvPr/>
        </p:nvSpPr>
        <p:spPr>
          <a:xfrm>
            <a:off x="4538682" y="2353733"/>
            <a:ext cx="5147185" cy="355149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4749829" y="2431538"/>
            <a:ext cx="4724890" cy="2123658"/>
          </a:xfrm>
          <a:prstGeom prst="rect">
            <a:avLst/>
          </a:prstGeom>
        </p:spPr>
        <p:txBody>
          <a:bodyPr wrap="square">
            <a:spAutoFit/>
          </a:bodyPr>
          <a:lstStyle/>
          <a:p>
            <a:pPr algn="ctr"/>
            <a:r>
              <a:rPr lang="en-US" sz="4400" b="1" dirty="0" err="1">
                <a:solidFill>
                  <a:schemeClr val="bg1"/>
                </a:solidFill>
                <a:latin typeface="Arial" panose="020B0604020202020204" pitchFamily="34" charset="0"/>
                <a:cs typeface="Arial" panose="020B0604020202020204" pitchFamily="34" charset="0"/>
              </a:rPr>
              <a:t>Trạng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thái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đặc</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điểm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người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ông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Sáu</a:t>
            </a:r>
            <a:r>
              <a:rPr lang="en-US" sz="4400" b="1" dirty="0">
                <a:solidFill>
                  <a:schemeClr val="bg1"/>
                </a:solidFill>
                <a:latin typeface="Arial" panose="020B0604020202020204" pitchFamily="34" charset="0"/>
                <a:cs typeface="Arial" panose="020B0604020202020204" pitchFamily="34" charset="0"/>
              </a:rPr>
              <a:t>)</a:t>
            </a:r>
          </a:p>
        </p:txBody>
      </p:sp>
      <p:sp>
        <p:nvSpPr>
          <p:cNvPr id="6" name="Rectangle 5"/>
          <p:cNvSpPr/>
          <p:nvPr/>
        </p:nvSpPr>
        <p:spPr>
          <a:xfrm>
            <a:off x="3089850" y="739340"/>
            <a:ext cx="6314742" cy="646331"/>
          </a:xfrm>
          <a:prstGeom prst="rect">
            <a:avLst/>
          </a:prstGeom>
        </p:spPr>
        <p:txBody>
          <a:bodyPr wrap="none">
            <a:spAutoFit/>
          </a:bodyPr>
          <a:lstStyle/>
          <a:p>
            <a:r>
              <a:rPr lang="vi-VN" sz="3600" b="1" dirty="0">
                <a:solidFill>
                  <a:srgbClr val="002060"/>
                </a:solidFill>
                <a:latin typeface="Arial" panose="020B0604020202020204" pitchFamily="34" charset="0"/>
                <a:cs typeface="Arial" panose="020B0604020202020204" pitchFamily="34" charset="0"/>
              </a:rPr>
              <a:t>Trái lại, ông Sáu </a:t>
            </a:r>
            <a:r>
              <a:rPr lang="vi-VN" sz="3600" b="1" dirty="0">
                <a:solidFill>
                  <a:srgbClr val="FF0000"/>
                </a:solidFill>
                <a:latin typeface="Arial" panose="020B0604020202020204" pitchFamily="34" charset="0"/>
                <a:cs typeface="Arial" panose="020B0604020202020204" pitchFamily="34" charset="0"/>
              </a:rPr>
              <a:t>rất sôi nổi.</a:t>
            </a:r>
            <a:r>
              <a:rPr lang="en-US" sz="3600" b="1" dirty="0">
                <a:solidFill>
                  <a:srgbClr val="FF0000"/>
                </a:solidFill>
                <a:latin typeface="Arial" panose="020B0604020202020204" pitchFamily="34" charset="0"/>
                <a:cs typeface="Arial" panose="020B0604020202020204" pitchFamily="34" charset="0"/>
              </a:rPr>
              <a:t> </a:t>
            </a:r>
          </a:p>
        </p:txBody>
      </p:sp>
      <p:sp>
        <p:nvSpPr>
          <p:cNvPr id="9" name="Rectangle 8"/>
          <p:cNvSpPr/>
          <p:nvPr/>
        </p:nvSpPr>
        <p:spPr>
          <a:xfrm>
            <a:off x="1753318" y="1345334"/>
            <a:ext cx="9308382" cy="646331"/>
          </a:xfrm>
          <a:prstGeom prst="rect">
            <a:avLst/>
          </a:prstGeom>
        </p:spPr>
        <p:txBody>
          <a:bodyPr wrap="none">
            <a:spAutoFit/>
          </a:bodyPr>
          <a:lstStyle/>
          <a:p>
            <a:pPr algn="just">
              <a:spcBef>
                <a:spcPts val="600"/>
              </a:spcBef>
              <a:spcAft>
                <a:spcPts val="600"/>
              </a:spcAft>
            </a:pPr>
            <a:r>
              <a:rPr lang="vi-VN" sz="3600" b="1" dirty="0">
                <a:solidFill>
                  <a:srgbClr val="002060"/>
                </a:solidFill>
                <a:latin typeface="Arial" panose="020B0604020202020204" pitchFamily="34" charset="0"/>
                <a:cs typeface="Arial" panose="020B0604020202020204" pitchFamily="34" charset="0"/>
              </a:rPr>
              <a:t>Ông </a:t>
            </a:r>
            <a:r>
              <a:rPr lang="vi-VN" sz="3600" b="1" dirty="0">
                <a:solidFill>
                  <a:srgbClr val="FF0000"/>
                </a:solidFill>
                <a:latin typeface="Arial" panose="020B0604020202020204" pitchFamily="34" charset="0"/>
                <a:cs typeface="Arial" panose="020B0604020202020204" pitchFamily="34" charset="0"/>
              </a:rPr>
              <a:t>hệt như Thần Thổ Địa của vùng này. </a:t>
            </a:r>
            <a:endParaRPr lang="en-US" sz="3600" b="1" dirty="0">
              <a:solidFill>
                <a:srgbClr val="FF0000"/>
              </a:solidFill>
              <a:latin typeface="Arial" panose="020B0604020202020204" pitchFamily="34" charset="0"/>
              <a:cs typeface="Arial" panose="020B0604020202020204" pitchFamily="34" charset="0"/>
            </a:endParaRPr>
          </a:p>
        </p:txBody>
      </p:sp>
      <p:pic>
        <p:nvPicPr>
          <p:cNvPr id="4098" name="Picture 2" descr="Grandpa PNG Photos PNG, SVG Clip art for Web - Download Clip Art, PNG Icon  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706" y="1968585"/>
            <a:ext cx="2895601" cy="43217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679702" y="4453514"/>
            <a:ext cx="4724890"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Do </a:t>
            </a:r>
            <a:r>
              <a:rPr lang="en-US" sz="4400" b="1" dirty="0" err="1">
                <a:solidFill>
                  <a:schemeClr val="bg1"/>
                </a:solidFill>
                <a:latin typeface="Arial" panose="020B0604020202020204" pitchFamily="34" charset="0"/>
                <a:cs typeface="Arial" panose="020B0604020202020204" pitchFamily="34" charset="0"/>
              </a:rPr>
              <a:t>cụm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tính</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từ</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tạo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thành</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11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56390889"/>
              </p:ext>
            </p:extLst>
          </p:nvPr>
        </p:nvGraphicFramePr>
        <p:xfrm>
          <a:off x="558800" y="855132"/>
          <a:ext cx="890693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文本框 7"/>
          <p:cNvSpPr txBox="1"/>
          <p:nvPr/>
        </p:nvSpPr>
        <p:spPr>
          <a:xfrm>
            <a:off x="-1989488" y="555077"/>
            <a:ext cx="10989376" cy="1446550"/>
          </a:xfrm>
          <a:prstGeom prst="rect">
            <a:avLst/>
          </a:prstGeom>
          <a:noFill/>
        </p:spPr>
        <p:txBody>
          <a:bodyPr wrap="square" rtlCol="0">
            <a:spAutoFit/>
          </a:bodyPr>
          <a:lstStyle/>
          <a:p>
            <a:pPr algn="ctr"/>
            <a:r>
              <a:rPr lang="en-US" altLang="zh-CN" sz="4400" dirty="0" err="1">
                <a:solidFill>
                  <a:srgbClr val="FF0000"/>
                </a:solidFill>
                <a:latin typeface="UTM Sharnay" panose="02040603050506020204" pitchFamily="18" charset="0"/>
                <a:ea typeface="思源黑体 CN Bold" panose="020B0800000000000000" pitchFamily="34" charset="-122"/>
              </a:rPr>
              <a:t>Vị</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ngữ</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trong</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câu</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kể</a:t>
            </a:r>
            <a:r>
              <a:rPr lang="en-US" altLang="zh-CN" sz="4400" dirty="0">
                <a:solidFill>
                  <a:srgbClr val="FF0000"/>
                </a:solidFill>
                <a:latin typeface="UTM Sharnay" panose="02040603050506020204" pitchFamily="18" charset="0"/>
                <a:ea typeface="思源黑体 CN Bold" panose="020B0800000000000000" pitchFamily="34" charset="-122"/>
              </a:rPr>
              <a:t> </a:t>
            </a:r>
          </a:p>
          <a:p>
            <a:pPr algn="ctr"/>
            <a:r>
              <a:rPr lang="en-US" altLang="zh-CN" sz="4400" dirty="0">
                <a:solidFill>
                  <a:srgbClr val="FF0000"/>
                </a:solidFill>
                <a:latin typeface="UTM Sharnay" panose="02040603050506020204" pitchFamily="18" charset="0"/>
                <a:ea typeface="思源黑体 CN Bold" panose="020B0800000000000000" pitchFamily="34" charset="-122"/>
              </a:rPr>
              <a:t>Ai </a:t>
            </a:r>
            <a:r>
              <a:rPr lang="en-US" altLang="zh-CN" sz="4400" dirty="0" err="1">
                <a:solidFill>
                  <a:srgbClr val="FF0000"/>
                </a:solidFill>
                <a:latin typeface="UTM Sharnay" panose="02040603050506020204" pitchFamily="18" charset="0"/>
                <a:ea typeface="思源黑体 CN Bold" panose="020B0800000000000000" pitchFamily="34" charset="-122"/>
              </a:rPr>
              <a:t>thế</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nào</a:t>
            </a:r>
            <a:r>
              <a:rPr lang="en-US" altLang="zh-CN" sz="4400" dirty="0">
                <a:solidFill>
                  <a:srgbClr val="FF0000"/>
                </a:solidFill>
                <a:latin typeface="UTM Sharnay" panose="02040603050506020204" pitchFamily="18" charset="0"/>
                <a:ea typeface="思源黑体 CN Bold" panose="020B0800000000000000" pitchFamily="34" charset="-122"/>
              </a:rPr>
              <a:t>?</a:t>
            </a:r>
          </a:p>
        </p:txBody>
      </p:sp>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2260" b="96422" l="4263" r="95027">
                        <a14:foregroundMark x1="50266" y1="29379" x2="47957" y2="29379"/>
                        <a14:foregroundMark x1="63055" y1="29567" x2="64654" y2="29567"/>
                        <a14:foregroundMark x1="57371" y1="54991" x2="57194" y2="59887"/>
                        <a14:foregroundMark x1="60391" y1="52919" x2="60036" y2="54426"/>
                        <a14:foregroundMark x1="53108" y1="52731" x2="53996" y2="55179"/>
                      </a14:backgroundRemoval>
                    </a14:imgEffect>
                  </a14:imgLayer>
                </a14:imgProps>
              </a:ext>
              <a:ext uri="{28A0092B-C50C-407E-A947-70E740481C1C}">
                <a14:useLocalDpi xmlns:a14="http://schemas.microsoft.com/office/drawing/2010/main" val="0"/>
              </a:ext>
            </a:extLst>
          </a:blip>
          <a:stretch>
            <a:fillRect/>
          </a:stretch>
        </p:blipFill>
        <p:spPr>
          <a:xfrm>
            <a:off x="8212665" y="2856363"/>
            <a:ext cx="4523317" cy="4266219"/>
          </a:xfrm>
          <a:prstGeom prst="rect">
            <a:avLst/>
          </a:prstGeom>
        </p:spPr>
      </p:pic>
    </p:spTree>
    <p:extLst>
      <p:ext uri="{BB962C8B-B14F-4D97-AF65-F5344CB8AC3E}">
        <p14:creationId xmlns:p14="http://schemas.microsoft.com/office/powerpoint/2010/main" val="1100408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5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389490" y="2205970"/>
            <a:ext cx="3812284" cy="3812284"/>
          </a:xfrm>
          <a:prstGeom prst="rect">
            <a:avLst/>
          </a:prstGeom>
        </p:spPr>
      </p:pic>
      <p:pic>
        <p:nvPicPr>
          <p:cNvPr id="15" name="图片 39">
            <a:extLst>
              <a:ext uri="{FF2B5EF4-FFF2-40B4-BE49-F238E27FC236}">
                <a16:creationId xmlns:a16="http://schemas.microsoft.com/office/drawing/2014/main" id="{AF088551-CB47-42D1-A810-CA222F0637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1532" y="5094710"/>
            <a:ext cx="12191998" cy="1847088"/>
          </a:xfrm>
          <a:prstGeom prst="rect">
            <a:avLst/>
          </a:prstGeom>
        </p:spPr>
      </p:pic>
      <p:sp>
        <p:nvSpPr>
          <p:cNvPr id="12" name="Rectangle 5"/>
          <p:cNvSpPr>
            <a:spLocks noChangeArrowheads="1"/>
          </p:cNvSpPr>
          <p:nvPr/>
        </p:nvSpPr>
        <p:spPr bwMode="auto">
          <a:xfrm>
            <a:off x="677333" y="723835"/>
            <a:ext cx="9550400" cy="5021511"/>
          </a:xfrm>
          <a:prstGeom prst="rect">
            <a:avLst/>
          </a:prstGeom>
          <a:noFill/>
          <a:ln w="9525">
            <a:noFill/>
            <a:miter lim="800000"/>
            <a:headEnd/>
            <a:tailEnd/>
          </a:ln>
        </p:spPr>
        <p:txBody>
          <a:bodyPr/>
          <a:lstStyle/>
          <a:p>
            <a:pPr marL="342900" indent="-342900" algn="ctr">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	</a:t>
            </a:r>
            <a:r>
              <a:rPr lang="en-US" sz="6600" b="1" dirty="0">
                <a:solidFill>
                  <a:srgbClr val="FF0000"/>
                </a:solidFill>
                <a:latin typeface="UTM Kabel KT" panose="02040603050506020204" pitchFamily="18" charset="0"/>
                <a:cs typeface="Arial" panose="020B0604020202020204" pitchFamily="34" charset="0"/>
              </a:rPr>
              <a:t>GHI NHỚ</a:t>
            </a:r>
            <a:endParaRPr lang="en-US" sz="2800" b="1" dirty="0">
              <a:solidFill>
                <a:srgbClr val="FF0000"/>
              </a:solidFill>
              <a:latin typeface="UTM Kabel KT" panose="02040603050506020204" pitchFamily="18" charset="0"/>
              <a:cs typeface="Arial" panose="020B0604020202020204" pitchFamily="34" charset="0"/>
            </a:endParaRPr>
          </a:p>
          <a:p>
            <a:pPr marL="342900" indent="-342900" algn="just">
              <a:spcBef>
                <a:spcPts val="600"/>
              </a:spcBef>
              <a:spcAft>
                <a:spcPts val="600"/>
              </a:spcAft>
            </a:pPr>
            <a:r>
              <a:rPr lang="vi-VN" sz="4000" b="1" dirty="0">
                <a:solidFill>
                  <a:srgbClr val="002060"/>
                </a:solidFill>
                <a:cs typeface="Arial" panose="020B0604020202020204" pitchFamily="34" charset="0"/>
              </a:rPr>
              <a:t>1. Vị ngữ trong câu kể </a:t>
            </a:r>
            <a:r>
              <a:rPr lang="vi-VN" sz="4000" b="1" dirty="0">
                <a:solidFill>
                  <a:srgbClr val="C00000"/>
                </a:solidFill>
                <a:cs typeface="Arial" panose="020B0604020202020204" pitchFamily="34" charset="0"/>
              </a:rPr>
              <a:t>Ai thế nào? </a:t>
            </a:r>
            <a:r>
              <a:rPr lang="vi-VN" sz="4000" b="1" dirty="0">
                <a:solidFill>
                  <a:srgbClr val="002060"/>
                </a:solidFill>
                <a:cs typeface="Arial" panose="020B0604020202020204" pitchFamily="34" charset="0"/>
              </a:rPr>
              <a:t>chỉ </a:t>
            </a:r>
            <a:r>
              <a:rPr lang="vi-VN" sz="4000" b="1" dirty="0">
                <a:solidFill>
                  <a:srgbClr val="C00000"/>
                </a:solidFill>
                <a:cs typeface="Arial" panose="020B0604020202020204" pitchFamily="34" charset="0"/>
              </a:rPr>
              <a:t>đặc điểm</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tính chất </a:t>
            </a:r>
            <a:r>
              <a:rPr lang="vi-VN" sz="4000" b="1" dirty="0">
                <a:solidFill>
                  <a:srgbClr val="002060"/>
                </a:solidFill>
                <a:cs typeface="Arial" panose="020B0604020202020204" pitchFamily="34" charset="0"/>
              </a:rPr>
              <a:t>hoặc </a:t>
            </a:r>
            <a:r>
              <a:rPr lang="vi-VN" sz="4000" b="1" dirty="0">
                <a:solidFill>
                  <a:srgbClr val="C00000"/>
                </a:solidFill>
                <a:cs typeface="Arial" panose="020B0604020202020204" pitchFamily="34" charset="0"/>
              </a:rPr>
              <a:t>trạng thái </a:t>
            </a:r>
            <a:r>
              <a:rPr lang="vi-VN" sz="4000" b="1" dirty="0">
                <a:solidFill>
                  <a:srgbClr val="002060"/>
                </a:solidFill>
                <a:cs typeface="Arial" panose="020B0604020202020204" pitchFamily="34" charset="0"/>
              </a:rPr>
              <a:t>của sự vật được nói đến ở chủ  ngữ.</a:t>
            </a:r>
          </a:p>
          <a:p>
            <a:pPr marL="342900" indent="-342900" algn="just">
              <a:spcBef>
                <a:spcPts val="600"/>
              </a:spcBef>
              <a:spcAft>
                <a:spcPts val="600"/>
              </a:spcAft>
            </a:pPr>
            <a:r>
              <a:rPr lang="vi-VN" sz="4000" b="1" dirty="0">
                <a:solidFill>
                  <a:srgbClr val="002060"/>
                </a:solidFill>
                <a:cs typeface="Arial" panose="020B0604020202020204" pitchFamily="34" charset="0"/>
              </a:rPr>
              <a:t>2.Vị ngữ thường do </a:t>
            </a:r>
            <a:r>
              <a:rPr lang="vi-VN" sz="4000" b="1" dirty="0">
                <a:solidFill>
                  <a:srgbClr val="C00000"/>
                </a:solidFill>
                <a:cs typeface="Arial" panose="020B0604020202020204" pitchFamily="34" charset="0"/>
              </a:rPr>
              <a:t>tính từ</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động từ </a:t>
            </a:r>
            <a:r>
              <a:rPr lang="vi-VN" sz="4000" b="1" dirty="0">
                <a:solidFill>
                  <a:srgbClr val="002060"/>
                </a:solidFill>
                <a:cs typeface="Arial" panose="020B0604020202020204" pitchFamily="34" charset="0"/>
              </a:rPr>
              <a:t>(hoặc </a:t>
            </a:r>
            <a:r>
              <a:rPr lang="vi-VN" sz="4000" b="1" dirty="0">
                <a:solidFill>
                  <a:srgbClr val="C00000"/>
                </a:solidFill>
                <a:cs typeface="Arial" panose="020B0604020202020204" pitchFamily="34" charset="0"/>
              </a:rPr>
              <a:t>cụm tính từ</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cụm động từ</a:t>
            </a:r>
            <a:r>
              <a:rPr lang="vi-VN" sz="4000" b="1" dirty="0">
                <a:solidFill>
                  <a:srgbClr val="002060"/>
                </a:solidFill>
                <a:cs typeface="Arial" panose="020B0604020202020204" pitchFamily="34" charset="0"/>
              </a:rPr>
              <a:t>) tạo thành.</a:t>
            </a:r>
          </a:p>
        </p:txBody>
      </p:sp>
    </p:spTree>
    <p:extLst>
      <p:ext uri="{BB962C8B-B14F-4D97-AF65-F5344CB8AC3E}">
        <p14:creationId xmlns:p14="http://schemas.microsoft.com/office/powerpoint/2010/main" val="386657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383061" y="2108718"/>
            <a:ext cx="9808939" cy="2378087"/>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3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LUYỆN TẬP</a:t>
            </a:r>
            <a:endParaRPr lang="zh-CN" altLang="en-US" sz="13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8" name="Picture 2" descr="Cách vẽ Đại Bàng hoạt hình - Hướng dẫn vẽ thực sự đơn giản mới nhất 2022 -  Vẽ.vn">
            <a:extLst>
              <a:ext uri="{FF2B5EF4-FFF2-40B4-BE49-F238E27FC236}">
                <a16:creationId xmlns:a16="http://schemas.microsoft.com/office/drawing/2014/main" id="{9B469914-FE31-43D8-BE78-81695467450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51500" r="98750">
                        <a14:foregroundMark x1="68500" y1="46019" x2="62583" y2="63376"/>
                        <a14:foregroundMark x1="68417" y1="42357" x2="62500" y2="48248"/>
                        <a14:foregroundMark x1="62500" y1="48567" x2="59167" y2="60828"/>
                        <a14:foregroundMark x1="58917" y1="60987" x2="56833" y2="70701"/>
                        <a14:foregroundMark x1="56833" y1="70701" x2="55333" y2="75159"/>
                        <a14:foregroundMark x1="55333" y1="75159" x2="62167" y2="72611"/>
                        <a14:foregroundMark x1="62333" y1="70701" x2="66500" y2="66401"/>
                        <a14:foregroundMark x1="66750" y1="65605" x2="69750" y2="54777"/>
                        <a14:foregroundMark x1="70167" y1="49204" x2="70750" y2="41720"/>
                        <a14:foregroundMark x1="74500" y1="51911" x2="72250" y2="61943"/>
                        <a14:foregroundMark x1="71167" y1="62739" x2="66167" y2="72930"/>
                        <a14:foregroundMark x1="66167" y1="73248" x2="62500" y2="77229"/>
                        <a14:foregroundMark x1="62000" y1="77229" x2="59500" y2="78822"/>
                        <a14:foregroundMark x1="59500" y1="78822" x2="59917" y2="81369"/>
                        <a14:foregroundMark x1="61417" y1="81369" x2="72083" y2="73248"/>
                        <a14:foregroundMark x1="72083" y1="71497" x2="76417" y2="62739"/>
                        <a14:foregroundMark x1="76833" y1="62420" x2="81167" y2="54777"/>
                        <a14:foregroundMark x1="80500" y1="53981" x2="83667" y2="48567"/>
                        <a14:foregroundMark x1="75500" y1="72293" x2="74917" y2="80892"/>
                        <a14:foregroundMark x1="67167" y1="79459" x2="65583" y2="83758"/>
                      </a14:backgroundRemoval>
                    </a14:imgEffect>
                  </a14:imgLayer>
                </a14:imgProps>
              </a:ext>
              <a:ext uri="{28A0092B-C50C-407E-A947-70E740481C1C}">
                <a14:useLocalDpi xmlns:a14="http://schemas.microsoft.com/office/drawing/2010/main" val="0"/>
              </a:ext>
            </a:extLst>
          </a:blip>
          <a:srcRect l="52269"/>
          <a:stretch/>
        </p:blipFill>
        <p:spPr bwMode="auto">
          <a:xfrm>
            <a:off x="10192330" y="0"/>
            <a:ext cx="2818820" cy="309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288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sp>
        <p:nvSpPr>
          <p:cNvPr id="15" name="Rectangle 31"/>
          <p:cNvSpPr>
            <a:spLocks noChangeArrowheads="1"/>
          </p:cNvSpPr>
          <p:nvPr/>
        </p:nvSpPr>
        <p:spPr bwMode="auto">
          <a:xfrm>
            <a:off x="691229" y="704407"/>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err="1">
                <a:solidFill>
                  <a:srgbClr val="002060"/>
                </a:solidFill>
                <a:latin typeface="Arial" panose="020B0604020202020204" pitchFamily="34" charset="0"/>
                <a:cs typeface="Arial" panose="020B0604020202020204" pitchFamily="34" charset="0"/>
              </a:rPr>
              <a:t>Bài</a:t>
            </a:r>
            <a:r>
              <a:rPr lang="en-US" sz="3600" b="1" dirty="0">
                <a:solidFill>
                  <a:srgbClr val="002060"/>
                </a:solidFill>
                <a:latin typeface="Arial" panose="020B0604020202020204" pitchFamily="34" charset="0"/>
                <a:cs typeface="Arial" panose="020B0604020202020204" pitchFamily="34" charset="0"/>
              </a:rPr>
              <a:t> 1: </a:t>
            </a:r>
            <a:r>
              <a:rPr lang="en-US" sz="3600" b="1" dirty="0" err="1">
                <a:solidFill>
                  <a:srgbClr val="FF0000"/>
                </a:solidFill>
                <a:latin typeface="Arial" panose="020B0604020202020204" pitchFamily="34" charset="0"/>
                <a:cs typeface="Arial" panose="020B0604020202020204" pitchFamily="34" charset="0"/>
              </a:rPr>
              <a:t>Tìm</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các</a:t>
            </a:r>
            <a:r>
              <a:rPr lang="en-US" sz="3600" b="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câu</a:t>
            </a:r>
            <a:r>
              <a:rPr lang="en-US" sz="3600" b="1" i="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kể</a:t>
            </a:r>
            <a:r>
              <a:rPr lang="en-US" sz="3600" b="1" i="1" dirty="0">
                <a:solidFill>
                  <a:srgbClr val="FF0000"/>
                </a:solidFill>
                <a:latin typeface="Arial" panose="020B0604020202020204" pitchFamily="34" charset="0"/>
                <a:cs typeface="Arial" panose="020B0604020202020204" pitchFamily="34" charset="0"/>
              </a:rPr>
              <a:t> Ai </a:t>
            </a:r>
            <a:r>
              <a:rPr lang="en-US" sz="3600" b="1" i="1" dirty="0" err="1">
                <a:solidFill>
                  <a:srgbClr val="FF0000"/>
                </a:solidFill>
                <a:latin typeface="Arial" panose="020B0604020202020204" pitchFamily="34" charset="0"/>
                <a:cs typeface="Arial" panose="020B0604020202020204" pitchFamily="34" charset="0"/>
              </a:rPr>
              <a:t>thế</a:t>
            </a:r>
            <a:r>
              <a:rPr lang="en-US" sz="3600" b="1" i="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nào</a:t>
            </a:r>
            <a:r>
              <a:rPr lang="en-US" sz="3600" b="1" i="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trong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đoạn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văn</a:t>
            </a:r>
            <a:endParaRPr lang="en-US" sz="3600" b="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Cánh đại bàng rất khỏe. Mỏ đại bàng dài và rất cứng. Đôi chân của nó giống như cái móc hàng của cần cẩu. Đại bàng rất ít bay. Khi chạy trên mặt đất, nó giống như một con ngỗng cụ nhưng nhanh nhẹn hơn nhiều.</a:t>
            </a:r>
          </a:p>
          <a:p>
            <a:pPr algn="just">
              <a:spcBef>
                <a:spcPts val="600"/>
              </a:spcBef>
              <a:spcAft>
                <a:spcPts val="600"/>
              </a:spcAft>
            </a:pPr>
            <a:r>
              <a:rPr lang="en-US" sz="3600" i="1" dirty="0">
                <a:solidFill>
                  <a:srgbClr val="FF0000"/>
                </a:solidFill>
                <a:latin typeface="Arial" panose="020B0604020202020204" pitchFamily="34" charset="0"/>
                <a:cs typeface="Arial" panose="020B0604020202020204" pitchFamily="34" charset="0"/>
              </a:rPr>
              <a:t>			             	</a:t>
            </a:r>
            <a:r>
              <a:rPr lang="en-US" sz="3600" i="1" dirty="0">
                <a:solidFill>
                  <a:srgbClr val="002060"/>
                </a:solidFill>
                <a:latin typeface="Arial" panose="020B0604020202020204" pitchFamily="34" charset="0"/>
                <a:cs typeface="Arial" panose="020B0604020202020204" pitchFamily="34" charset="0"/>
              </a:rPr>
              <a:t>Theo </a:t>
            </a:r>
            <a:r>
              <a:rPr lang="en-US" sz="3600" b="1" dirty="0">
                <a:solidFill>
                  <a:srgbClr val="002060"/>
                </a:solidFill>
                <a:latin typeface="Arial" panose="020B0604020202020204" pitchFamily="34" charset="0"/>
                <a:cs typeface="Arial" panose="020B0604020202020204" pitchFamily="34" charset="0"/>
              </a:rPr>
              <a:t>THIÊN LƯƠNG</a:t>
            </a:r>
          </a:p>
        </p:txBody>
      </p:sp>
      <p:pic>
        <p:nvPicPr>
          <p:cNvPr id="11" name="Picture 2" descr="Cách vẽ Đại Bàng hoạt hình - Hướng dẫn vẽ thực sự đơn giản mới nhất 2022 -  Vẽ.v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51500" r="98750">
                        <a14:foregroundMark x1="68500" y1="46019" x2="62583" y2="63376"/>
                        <a14:foregroundMark x1="68417" y1="42357" x2="62500" y2="48248"/>
                        <a14:foregroundMark x1="62500" y1="48567" x2="59167" y2="60828"/>
                        <a14:foregroundMark x1="58917" y1="60987" x2="56833" y2="70701"/>
                        <a14:foregroundMark x1="56833" y1="70701" x2="55333" y2="75159"/>
                        <a14:foregroundMark x1="55333" y1="75159" x2="62167" y2="72611"/>
                        <a14:foregroundMark x1="62333" y1="70701" x2="66500" y2="66401"/>
                        <a14:foregroundMark x1="66750" y1="65605" x2="69750" y2="54777"/>
                        <a14:foregroundMark x1="70167" y1="49204" x2="70750" y2="41720"/>
                        <a14:foregroundMark x1="74500" y1="51911" x2="72250" y2="61943"/>
                        <a14:foregroundMark x1="71167" y1="62739" x2="66167" y2="72930"/>
                        <a14:foregroundMark x1="66167" y1="73248" x2="62500" y2="77229"/>
                        <a14:foregroundMark x1="62000" y1="77229" x2="59500" y2="78822"/>
                        <a14:foregroundMark x1="59500" y1="78822" x2="59917" y2="81369"/>
                        <a14:foregroundMark x1="61417" y1="81369" x2="72083" y2="73248"/>
                        <a14:foregroundMark x1="72083" y1="71497" x2="76417" y2="62739"/>
                        <a14:foregroundMark x1="76833" y1="62420" x2="81167" y2="54777"/>
                        <a14:foregroundMark x1="80500" y1="53981" x2="83667" y2="48567"/>
                        <a14:foregroundMark x1="75500" y1="72293" x2="74917" y2="80892"/>
                        <a14:foregroundMark x1="67167" y1="79459" x2="65583" y2="83758"/>
                      </a14:backgroundRemoval>
                    </a14:imgEffect>
                  </a14:imgLayer>
                </a14:imgProps>
              </a:ext>
              <a:ext uri="{28A0092B-C50C-407E-A947-70E740481C1C}">
                <a14:useLocalDpi xmlns:a14="http://schemas.microsoft.com/office/drawing/2010/main" val="0"/>
              </a:ext>
            </a:extLst>
          </a:blip>
          <a:srcRect l="52269"/>
          <a:stretch/>
        </p:blipFill>
        <p:spPr bwMode="auto">
          <a:xfrm>
            <a:off x="9765567" y="3946008"/>
            <a:ext cx="2699758" cy="296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5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6">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sp>
        <p:nvSpPr>
          <p:cNvPr id="15" name="Rectangle 31"/>
          <p:cNvSpPr>
            <a:spLocks noChangeArrowheads="1"/>
          </p:cNvSpPr>
          <p:nvPr/>
        </p:nvSpPr>
        <p:spPr bwMode="auto">
          <a:xfrm>
            <a:off x="546876" y="976044"/>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err="1">
                <a:solidFill>
                  <a:srgbClr val="002060"/>
                </a:solidFill>
                <a:latin typeface="Arial" panose="020B0604020202020204" pitchFamily="34" charset="0"/>
                <a:cs typeface="Arial" panose="020B0604020202020204" pitchFamily="34" charset="0"/>
              </a:rPr>
              <a:t>Bài</a:t>
            </a:r>
            <a:r>
              <a:rPr lang="en-US" sz="3600" b="1" dirty="0">
                <a:solidFill>
                  <a:srgbClr val="002060"/>
                </a:solidFill>
                <a:latin typeface="Arial" panose="020B0604020202020204" pitchFamily="34" charset="0"/>
                <a:cs typeface="Arial" panose="020B0604020202020204" pitchFamily="34" charset="0"/>
              </a:rPr>
              <a:t> 1:</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Cánh đại bàng rất khỏe. Mỏ đại bàng dài và rất cứng. Đôi chân của nó giống như cái móc hàng của cần cẩu. Đại bàng rất ít bay. Khi chạy trên mặt đất, nó giống như một con ngỗng cụ nhưng nhanh nhẹn hơn nhiều.</a:t>
            </a:r>
          </a:p>
          <a:p>
            <a:pPr algn="just">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THIÊN LƯƠNG</a:t>
            </a:r>
          </a:p>
        </p:txBody>
      </p:sp>
      <p:sp>
        <p:nvSpPr>
          <p:cNvPr id="2" name="Rectangle 1"/>
          <p:cNvSpPr/>
          <p:nvPr/>
        </p:nvSpPr>
        <p:spPr>
          <a:xfrm>
            <a:off x="2091974" y="963370"/>
            <a:ext cx="8190063" cy="646331"/>
          </a:xfrm>
          <a:prstGeom prst="rect">
            <a:avLst/>
          </a:prstGeom>
        </p:spPr>
        <p:txBody>
          <a:bodyPr wrap="none">
            <a:spAutoFit/>
          </a:bodyPr>
          <a:lstStyle/>
          <a:p>
            <a:pPr algn="just">
              <a:spcBef>
                <a:spcPct val="50000"/>
              </a:spcBef>
            </a:pPr>
            <a:r>
              <a:rPr lang="en-US" sz="3600" b="1" dirty="0" err="1">
                <a:solidFill>
                  <a:srgbClr val="FF0000"/>
                </a:solidFill>
                <a:latin typeface="Arial" panose="020B0604020202020204" pitchFamily="34" charset="0"/>
                <a:cs typeface="Arial" panose="020B0604020202020204" pitchFamily="34" charset="0"/>
              </a:rPr>
              <a:t>Xác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định</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vị</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ngữ</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của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các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câu</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vừa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tìm</a:t>
            </a:r>
            <a:endParaRPr lang="en-US" sz="3600" b="1" dirty="0">
              <a:solidFill>
                <a:srgbClr val="FF0000"/>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1512032" y="2603478"/>
            <a:ext cx="49767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60518" y="2603478"/>
            <a:ext cx="46879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67067" y="3135084"/>
            <a:ext cx="10490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34518" y="3121394"/>
            <a:ext cx="95139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4406" y="3687210"/>
            <a:ext cx="14732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25683" y="3708981"/>
            <a:ext cx="40630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3720" y="4238994"/>
            <a:ext cx="108347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5111" y="4829313"/>
            <a:ext cx="20819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91491" y="3722094"/>
            <a:ext cx="47569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图片 39">
            <a:extLst>
              <a:ext uri="{FF2B5EF4-FFF2-40B4-BE49-F238E27FC236}">
                <a16:creationId xmlns:a16="http://schemas.microsoft.com/office/drawing/2014/main" id="{AF088551-CB47-42D1-A810-CA222F06374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5058965"/>
            <a:ext cx="12191998" cy="1847088"/>
          </a:xfrm>
          <a:prstGeom prst="rect">
            <a:avLst/>
          </a:prstGeom>
        </p:spPr>
      </p:pic>
      <p:pic>
        <p:nvPicPr>
          <p:cNvPr id="33"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8" cstate="hqprint">
            <a:extLst>
              <a:ext uri="{28A0092B-C50C-407E-A947-70E740481C1C}">
                <a14:useLocalDpi xmlns:a14="http://schemas.microsoft.com/office/drawing/2010/main" val="0"/>
              </a:ext>
            </a:extLst>
          </a:blip>
          <a:stretch>
            <a:fillRect/>
          </a:stretch>
        </p:blipFill>
        <p:spPr>
          <a:xfrm>
            <a:off x="9794958" y="4534328"/>
            <a:ext cx="2335685" cy="2335685"/>
          </a:xfrm>
          <a:prstGeom prst="rect">
            <a:avLst/>
          </a:prstGeom>
        </p:spPr>
      </p:pic>
    </p:spTree>
    <p:extLst>
      <p:ext uri="{BB962C8B-B14F-4D97-AF65-F5344CB8AC3E}">
        <p14:creationId xmlns:p14="http://schemas.microsoft.com/office/powerpoint/2010/main" val="1548577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par>
                                <p:cTn id="39" presetID="22" presetClass="entr" presetSubtype="8"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8"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2" presetClass="entr" presetSubtype="1" decel="100000" fill="hold" nodeType="withEffect">
                                  <p:stCondLst>
                                    <p:cond delay="25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500" fill="hold"/>
                                        <p:tgtEl>
                                          <p:spTgt spid="33"/>
                                        </p:tgtEl>
                                        <p:attrNameLst>
                                          <p:attrName>ppt_x</p:attrName>
                                        </p:attrNameLst>
                                      </p:cBhvr>
                                      <p:tavLst>
                                        <p:tav tm="0">
                                          <p:val>
                                            <p:strVal val="#ppt_x"/>
                                          </p:val>
                                        </p:tav>
                                        <p:tav tm="100000">
                                          <p:val>
                                            <p:strVal val="#ppt_x"/>
                                          </p:val>
                                        </p:tav>
                                      </p:tavLst>
                                    </p:anim>
                                    <p:anim calcmode="lin" valueType="num">
                                      <p:cBhvr additive="base">
                                        <p:cTn id="48" dur="1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03946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KHỞI ĐỘNG</a:t>
            </a:r>
            <a:endParaRPr lang="zh-CN" altLang="en-US"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3601984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638"/>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Đại bàng đầu hói Véc tơ đồ họa Clip nghệ thuật phim Hoạt hình - chim ưng png  tải về - Miễn phí trong suốt Con Chim png Tải về."/>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00" b="90000" l="2556" r="90000">
                        <a14:foregroundMark x1="28222" y1="46833" x2="35333" y2="48000"/>
                        <a14:foregroundMark x1="52889" y1="68167" x2="56222" y2="74333"/>
                      </a14:backgroundRemoval>
                    </a14:imgEffect>
                  </a14:imgLayer>
                </a14:imgProps>
              </a:ext>
              <a:ext uri="{28A0092B-C50C-407E-A947-70E740481C1C}">
                <a14:useLocalDpi xmlns:a14="http://schemas.microsoft.com/office/drawing/2010/main" val="0"/>
              </a:ext>
            </a:extLst>
          </a:blip>
          <a:srcRect/>
          <a:stretch>
            <a:fillRect/>
          </a:stretch>
        </p:blipFill>
        <p:spPr bwMode="auto">
          <a:xfrm>
            <a:off x="837012" y="2328536"/>
            <a:ext cx="6266943" cy="41779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ần cẩu kỹ thuật kiến Trúc Gối thiết bị Nặng - Xe cần cẩu để kéo các tài  liệu véc tơ miễn Phí png tải về - Miễn phí trong suốt Thiế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778" r="95778">
                        <a14:foregroundMark x1="30778" y1="14423" x2="38444" y2="22692"/>
                        <a14:foregroundMark x1="68111" y1="48077" x2="66778" y2="61731"/>
                        <a14:foregroundMark x1="73889" y1="46346" x2="74667" y2="55769"/>
                      </a14:backgroundRemoval>
                    </a14:imgEffect>
                  </a14:imgLayer>
                </a14:imgProps>
              </a:ext>
              <a:ext uri="{28A0092B-C50C-407E-A947-70E740481C1C}">
                <a14:useLocalDpi xmlns:a14="http://schemas.microsoft.com/office/drawing/2010/main" val="0"/>
              </a:ext>
            </a:extLst>
          </a:blip>
          <a:srcRect/>
          <a:stretch>
            <a:fillRect/>
          </a:stretch>
        </p:blipFill>
        <p:spPr bwMode="auto">
          <a:xfrm>
            <a:off x="6154040" y="2844398"/>
            <a:ext cx="5445411" cy="3146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29"/>
          <p:cNvSpPr txBox="1">
            <a:spLocks noChangeArrowheads="1"/>
          </p:cNvSpPr>
          <p:nvPr/>
        </p:nvSpPr>
        <p:spPr bwMode="auto">
          <a:xfrm>
            <a:off x="745347" y="1517411"/>
            <a:ext cx="10817387" cy="584775"/>
          </a:xfrm>
          <a:prstGeom prst="rect">
            <a:avLst/>
          </a:prstGeom>
          <a:solidFill>
            <a:schemeClr val="accent1">
              <a:lumMod val="20000"/>
              <a:lumOff val="80000"/>
            </a:schemeClr>
          </a:solidFill>
          <a:ln w="34925">
            <a:solidFill>
              <a:schemeClr val="accent1">
                <a:lumMod val="50000"/>
              </a:schemeClr>
            </a:solidFill>
            <a:prstDash val="dashDot"/>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chemeClr val="tx2">
                    <a:lumMod val="50000"/>
                  </a:schemeClr>
                </a:solidFill>
              </a:rPr>
              <a:t>Đôi</a:t>
            </a:r>
            <a:r>
              <a:rPr lang="en-US" altLang="en-US" sz="3200" b="1" dirty="0">
                <a:solidFill>
                  <a:schemeClr val="tx2">
                    <a:lumMod val="50000"/>
                  </a:schemeClr>
                </a:solidFill>
              </a:rPr>
              <a:t> </a:t>
            </a:r>
            <a:r>
              <a:rPr lang="en-US" altLang="en-US" sz="3200" b="1" dirty="0" err="1">
                <a:solidFill>
                  <a:schemeClr val="tx2">
                    <a:lumMod val="50000"/>
                  </a:schemeClr>
                </a:solidFill>
              </a:rPr>
              <a:t>chân</a:t>
            </a:r>
            <a:r>
              <a:rPr lang="en-US" altLang="en-US" sz="3200" b="1" dirty="0">
                <a:solidFill>
                  <a:schemeClr val="tx2">
                    <a:lumMod val="50000"/>
                  </a:schemeClr>
                </a:solidFill>
              </a:rPr>
              <a:t> </a:t>
            </a:r>
            <a:r>
              <a:rPr lang="en-US" altLang="en-US" sz="3200" b="1" dirty="0" err="1">
                <a:solidFill>
                  <a:schemeClr val="tx2">
                    <a:lumMod val="50000"/>
                  </a:schemeClr>
                </a:solidFill>
              </a:rPr>
              <a:t>của</a:t>
            </a:r>
            <a:r>
              <a:rPr lang="en-US" altLang="en-US" sz="3200" b="1" dirty="0">
                <a:solidFill>
                  <a:schemeClr val="tx2">
                    <a:lumMod val="50000"/>
                  </a:schemeClr>
                </a:solidFill>
              </a:rPr>
              <a:t> </a:t>
            </a:r>
            <a:r>
              <a:rPr lang="en-US" altLang="en-US" sz="3200" b="1" dirty="0" err="1">
                <a:solidFill>
                  <a:schemeClr val="tx2">
                    <a:lumMod val="50000"/>
                  </a:schemeClr>
                </a:solidFill>
              </a:rPr>
              <a:t>nó</a:t>
            </a:r>
            <a:r>
              <a:rPr lang="en-US" altLang="en-US" sz="3200" b="1" dirty="0">
                <a:solidFill>
                  <a:schemeClr val="tx2">
                    <a:lumMod val="50000"/>
                  </a:schemeClr>
                </a:solidFill>
              </a:rPr>
              <a:t> </a:t>
            </a:r>
            <a:r>
              <a:rPr lang="en-US" altLang="en-US" sz="3200" b="1" dirty="0" err="1">
                <a:solidFill>
                  <a:schemeClr val="tx2">
                    <a:lumMod val="50000"/>
                  </a:schemeClr>
                </a:solidFill>
              </a:rPr>
              <a:t>giống</a:t>
            </a:r>
            <a:r>
              <a:rPr lang="en-US" altLang="en-US" sz="3200" b="1" dirty="0">
                <a:solidFill>
                  <a:schemeClr val="tx2">
                    <a:lumMod val="50000"/>
                  </a:schemeClr>
                </a:solidFill>
              </a:rPr>
              <a:t> </a:t>
            </a:r>
            <a:r>
              <a:rPr lang="en-US" altLang="en-US" sz="3200" b="1" dirty="0" err="1">
                <a:solidFill>
                  <a:schemeClr val="tx2">
                    <a:lumMod val="50000"/>
                  </a:schemeClr>
                </a:solidFill>
              </a:rPr>
              <a:t>như</a:t>
            </a:r>
            <a:r>
              <a:rPr lang="en-US" altLang="en-US" sz="3200" b="1" dirty="0">
                <a:solidFill>
                  <a:schemeClr val="tx2">
                    <a:lumMod val="50000"/>
                  </a:schemeClr>
                </a:solidFill>
              </a:rPr>
              <a:t> </a:t>
            </a:r>
            <a:r>
              <a:rPr lang="en-US" altLang="en-US" sz="3200" b="1" dirty="0" err="1">
                <a:solidFill>
                  <a:schemeClr val="tx2">
                    <a:lumMod val="50000"/>
                  </a:schemeClr>
                </a:solidFill>
              </a:rPr>
              <a:t>cái</a:t>
            </a:r>
            <a:r>
              <a:rPr lang="en-US" altLang="en-US" sz="3200" b="1" dirty="0">
                <a:solidFill>
                  <a:schemeClr val="tx2">
                    <a:lumMod val="50000"/>
                  </a:schemeClr>
                </a:solidFill>
              </a:rPr>
              <a:t> </a:t>
            </a:r>
            <a:r>
              <a:rPr lang="en-US" altLang="en-US" sz="3200" b="1" dirty="0" err="1">
                <a:solidFill>
                  <a:schemeClr val="tx2">
                    <a:lumMod val="50000"/>
                  </a:schemeClr>
                </a:solidFill>
              </a:rPr>
              <a:t>móc</a:t>
            </a:r>
            <a:r>
              <a:rPr lang="en-US" altLang="en-US" sz="3200" b="1" dirty="0">
                <a:solidFill>
                  <a:schemeClr val="tx2">
                    <a:lumMod val="50000"/>
                  </a:schemeClr>
                </a:solidFill>
              </a:rPr>
              <a:t> </a:t>
            </a:r>
            <a:r>
              <a:rPr lang="en-US" altLang="en-US" sz="3200" b="1" dirty="0" err="1">
                <a:solidFill>
                  <a:schemeClr val="tx2">
                    <a:lumMod val="50000"/>
                  </a:schemeClr>
                </a:solidFill>
              </a:rPr>
              <a:t>hàng</a:t>
            </a:r>
            <a:r>
              <a:rPr lang="en-US" altLang="en-US" sz="3200" b="1" dirty="0">
                <a:solidFill>
                  <a:schemeClr val="tx2">
                    <a:lumMod val="50000"/>
                  </a:schemeClr>
                </a:solidFill>
              </a:rPr>
              <a:t> </a:t>
            </a:r>
            <a:r>
              <a:rPr lang="en-US" altLang="en-US" sz="3200" b="1" dirty="0" err="1">
                <a:solidFill>
                  <a:schemeClr val="tx2">
                    <a:lumMod val="50000"/>
                  </a:schemeClr>
                </a:solidFill>
              </a:rPr>
              <a:t>của</a:t>
            </a:r>
            <a:r>
              <a:rPr lang="en-US" altLang="en-US" sz="3200" b="1" dirty="0">
                <a:solidFill>
                  <a:schemeClr val="tx2">
                    <a:lumMod val="50000"/>
                  </a:schemeClr>
                </a:solidFill>
              </a:rPr>
              <a:t> </a:t>
            </a:r>
            <a:r>
              <a:rPr lang="en-US" altLang="en-US" sz="3200" b="1" dirty="0" err="1">
                <a:solidFill>
                  <a:schemeClr val="tx2">
                    <a:lumMod val="50000"/>
                  </a:schemeClr>
                </a:solidFill>
              </a:rPr>
              <a:t>cần</a:t>
            </a:r>
            <a:r>
              <a:rPr lang="en-US" altLang="en-US" sz="3200" b="1" dirty="0">
                <a:solidFill>
                  <a:schemeClr val="tx2">
                    <a:lumMod val="50000"/>
                  </a:schemeClr>
                </a:solidFill>
              </a:rPr>
              <a:t> </a:t>
            </a:r>
            <a:r>
              <a:rPr lang="en-US" altLang="en-US" sz="3200" b="1" dirty="0" err="1">
                <a:solidFill>
                  <a:schemeClr val="tx2">
                    <a:lumMod val="50000"/>
                  </a:schemeClr>
                </a:solidFill>
              </a:rPr>
              <a:t>cẩu</a:t>
            </a:r>
            <a:r>
              <a:rPr lang="en-US" altLang="en-US" sz="3200" b="1" dirty="0">
                <a:solidFill>
                  <a:schemeClr val="tx2">
                    <a:lumMod val="50000"/>
                  </a:schemeClr>
                </a:solidFill>
              </a:rPr>
              <a:t>.</a:t>
            </a:r>
            <a:r>
              <a:rPr lang="en-US" altLang="en-US" sz="3200" dirty="0">
                <a:solidFill>
                  <a:schemeClr val="tx2">
                    <a:lumMod val="50000"/>
                  </a:schemeClr>
                </a:solidFill>
              </a:rPr>
              <a:t> </a:t>
            </a:r>
          </a:p>
        </p:txBody>
      </p:sp>
    </p:spTree>
    <p:extLst>
      <p:ext uri="{BB962C8B-B14F-4D97-AF65-F5344CB8AC3E}">
        <p14:creationId xmlns:p14="http://schemas.microsoft.com/office/powerpoint/2010/main" val="2069786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wipe(down)">
                                      <p:cBhvr>
                                        <p:cTn id="13" dur="500"/>
                                        <p:tgtEl>
                                          <p:spTgt spid="7172"/>
                                        </p:tgtEl>
                                      </p:cBhvr>
                                    </p:animEffect>
                                  </p:childTnLst>
                                </p:cTn>
                              </p:par>
                              <p:par>
                                <p:cTn id="14" presetID="2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wipe(down)">
                                      <p:cBhvr>
                                        <p:cTn id="16"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65268" y="594080"/>
            <a:ext cx="10862974" cy="646331"/>
          </a:xfrm>
          <a:prstGeom prst="rect">
            <a:avLst/>
          </a:prstGeom>
        </p:spPr>
        <p:txBody>
          <a:bodyPr wrap="none">
            <a:spAutoFit/>
          </a:bodyPr>
          <a:lstStyle/>
          <a:p>
            <a:pPr algn="just">
              <a:spcBef>
                <a:spcPct val="50000"/>
              </a:spcBef>
            </a:pPr>
            <a:r>
              <a:rPr lang="vi-VN" sz="3600" b="1" dirty="0">
                <a:solidFill>
                  <a:srgbClr val="FF0000"/>
                </a:solidFill>
                <a:cs typeface="Arial" panose="020B0604020202020204" pitchFamily="34" charset="0"/>
              </a:rPr>
              <a:t>2.</a:t>
            </a:r>
            <a:r>
              <a:rPr lang="en-US" sz="3600" b="1" dirty="0">
                <a:solidFill>
                  <a:srgbClr val="FF0000"/>
                </a:solidFill>
                <a:cs typeface="Arial" panose="020B0604020202020204" pitchFamily="34" charset="0"/>
              </a:rPr>
              <a:t> </a:t>
            </a:r>
            <a:r>
              <a:rPr lang="vi-VN" sz="3600" b="1" dirty="0">
                <a:solidFill>
                  <a:srgbClr val="FF0000"/>
                </a:solidFill>
                <a:cs typeface="Arial" panose="020B0604020202020204" pitchFamily="34" charset="0"/>
              </a:rPr>
              <a:t>Xác định vị ngữ trong mỗi câu vừa tìm</a:t>
            </a:r>
            <a:r>
              <a:rPr lang="en-US" sz="3600" b="1" dirty="0">
                <a:solidFill>
                  <a:srgbClr val="FF0000"/>
                </a:solidFill>
                <a:cs typeface="Arial" panose="020B0604020202020204" pitchFamily="34" charset="0"/>
              </a:rPr>
              <a:t> </a:t>
            </a:r>
            <a:r>
              <a:rPr lang="vi-VN" sz="3600" b="1" dirty="0">
                <a:solidFill>
                  <a:srgbClr val="FF0000"/>
                </a:solidFill>
                <a:cs typeface="Arial" panose="020B0604020202020204" pitchFamily="34" charset="0"/>
              </a:rPr>
              <a:t>được.</a:t>
            </a:r>
          </a:p>
        </p:txBody>
      </p:sp>
      <p:graphicFrame>
        <p:nvGraphicFramePr>
          <p:cNvPr id="2" name="Table 1"/>
          <p:cNvGraphicFramePr>
            <a:graphicFrameLocks noGrp="1"/>
          </p:cNvGraphicFramePr>
          <p:nvPr>
            <p:extLst>
              <p:ext uri="{D42A27DB-BD31-4B8C-83A1-F6EECF244321}">
                <p14:modId xmlns:p14="http://schemas.microsoft.com/office/powerpoint/2010/main" val="3182846885"/>
              </p:ext>
            </p:extLst>
          </p:nvPr>
        </p:nvGraphicFramePr>
        <p:xfrm>
          <a:off x="423333" y="292097"/>
          <a:ext cx="11304909" cy="6515103"/>
        </p:xfrm>
        <a:graphic>
          <a:graphicData uri="http://schemas.openxmlformats.org/drawingml/2006/table">
            <a:tbl>
              <a:tblPr firstRow="1" bandRow="1">
                <a:tableStyleId>{7DF18680-E054-41AD-8BC1-D1AEF772440D}</a:tableStyleId>
              </a:tblPr>
              <a:tblGrid>
                <a:gridCol w="4673601">
                  <a:extLst>
                    <a:ext uri="{9D8B030D-6E8A-4147-A177-3AD203B41FA5}">
                      <a16:colId xmlns:a16="http://schemas.microsoft.com/office/drawing/2014/main" val="2466085003"/>
                    </a:ext>
                  </a:extLst>
                </a:gridCol>
                <a:gridCol w="3776134">
                  <a:extLst>
                    <a:ext uri="{9D8B030D-6E8A-4147-A177-3AD203B41FA5}">
                      <a16:colId xmlns:a16="http://schemas.microsoft.com/office/drawing/2014/main" val="3297773579"/>
                    </a:ext>
                  </a:extLst>
                </a:gridCol>
                <a:gridCol w="2855174">
                  <a:extLst>
                    <a:ext uri="{9D8B030D-6E8A-4147-A177-3AD203B41FA5}">
                      <a16:colId xmlns:a16="http://schemas.microsoft.com/office/drawing/2014/main" val="75458590"/>
                    </a:ext>
                  </a:extLst>
                </a:gridCol>
              </a:tblGrid>
              <a:tr h="1214113">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361003"/>
                  </a:ext>
                </a:extLst>
              </a:tr>
              <a:tr h="81365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8527953"/>
                  </a:ext>
                </a:extLst>
              </a:tr>
              <a:tr h="121411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54785880"/>
                  </a:ext>
                </a:extLst>
              </a:tr>
              <a:tr h="1214113">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7631473"/>
                  </a:ext>
                </a:extLst>
              </a:tr>
              <a:tr h="615276">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28015890"/>
                  </a:ext>
                </a:extLst>
              </a:tr>
              <a:tr h="1443831">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88796634"/>
                  </a:ext>
                </a:extLst>
              </a:tr>
            </a:tbl>
          </a:graphicData>
        </a:graphic>
      </p:graphicFrame>
      <p:pic>
        <p:nvPicPr>
          <p:cNvPr id="14"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423334" y="-123940"/>
            <a:ext cx="1715674" cy="1715674"/>
          </a:xfrm>
          <a:prstGeom prst="rect">
            <a:avLst/>
          </a:prstGeom>
        </p:spPr>
      </p:pic>
      <p:sp>
        <p:nvSpPr>
          <p:cNvPr id="15" name="Rectangle 14"/>
          <p:cNvSpPr/>
          <p:nvPr/>
        </p:nvSpPr>
        <p:spPr>
          <a:xfrm>
            <a:off x="2025646" y="546531"/>
            <a:ext cx="1056700" cy="646331"/>
          </a:xfrm>
          <a:prstGeom prst="rect">
            <a:avLst/>
          </a:prstGeom>
        </p:spPr>
        <p:txBody>
          <a:bodyPr wrap="none">
            <a:spAutoFit/>
          </a:bodyPr>
          <a:lstStyle/>
          <a:p>
            <a:pPr algn="just">
              <a:spcBef>
                <a:spcPct val="50000"/>
              </a:spcBef>
            </a:pPr>
            <a:r>
              <a:rPr lang="en-US" sz="3600" b="1" dirty="0" err="1">
                <a:solidFill>
                  <a:schemeClr val="bg1">
                    <a:lumMod val="95000"/>
                  </a:schemeClr>
                </a:solidFill>
                <a:latin typeface="Arial" panose="020B0604020202020204" pitchFamily="34" charset="0"/>
                <a:cs typeface="Arial" panose="020B0604020202020204" pitchFamily="34" charset="0"/>
              </a:rPr>
              <a:t>Câu</a:t>
            </a:r>
            <a:endParaRPr lang="en-US" sz="3600" b="1" dirty="0">
              <a:solidFill>
                <a:schemeClr val="bg1">
                  <a:lumMod val="95000"/>
                </a:schemeClr>
              </a:solidFill>
              <a:latin typeface="Arial" panose="020B0604020202020204" pitchFamily="34" charset="0"/>
              <a:cs typeface="Arial" panose="020B0604020202020204" pitchFamily="34" charset="0"/>
            </a:endParaRPr>
          </a:p>
        </p:txBody>
      </p:sp>
      <p:sp>
        <p:nvSpPr>
          <p:cNvPr id="16" name="Rectangle 15"/>
          <p:cNvSpPr/>
          <p:nvPr/>
        </p:nvSpPr>
        <p:spPr>
          <a:xfrm>
            <a:off x="5972091" y="546530"/>
            <a:ext cx="1648208" cy="646331"/>
          </a:xfrm>
          <a:prstGeom prst="rect">
            <a:avLst/>
          </a:prstGeom>
        </p:spPr>
        <p:txBody>
          <a:bodyPr wrap="none">
            <a:spAutoFit/>
          </a:bodyPr>
          <a:lstStyle/>
          <a:p>
            <a:pPr algn="just">
              <a:spcBef>
                <a:spcPct val="50000"/>
              </a:spcBef>
            </a:pPr>
            <a:r>
              <a:rPr lang="en-US" sz="3600" b="1" dirty="0" err="1">
                <a:solidFill>
                  <a:schemeClr val="bg1">
                    <a:lumMod val="95000"/>
                  </a:schemeClr>
                </a:solidFill>
                <a:latin typeface="Arial" panose="020B0604020202020204" pitchFamily="34" charset="0"/>
                <a:cs typeface="Arial" panose="020B0604020202020204" pitchFamily="34" charset="0"/>
              </a:rPr>
              <a:t>Vị</a:t>
            </a:r>
            <a:r>
              <a:rPr lang="en-US" sz="3600" b="1" dirty="0">
                <a:solidFill>
                  <a:schemeClr val="bg1">
                    <a:lumMod val="95000"/>
                  </a:schemeClr>
                </a:solidFill>
                <a:latin typeface="Arial" panose="020B0604020202020204" pitchFamily="34" charset="0"/>
                <a:cs typeface="Arial" panose="020B0604020202020204" pitchFamily="34" charset="0"/>
              </a:rPr>
              <a:t> </a:t>
            </a:r>
            <a:r>
              <a:rPr lang="en-US" sz="3600" b="1" dirty="0" err="1">
                <a:solidFill>
                  <a:schemeClr val="bg1">
                    <a:lumMod val="95000"/>
                  </a:schemeClr>
                </a:solidFill>
                <a:latin typeface="Arial" panose="020B0604020202020204" pitchFamily="34" charset="0"/>
                <a:cs typeface="Arial" panose="020B0604020202020204" pitchFamily="34" charset="0"/>
              </a:rPr>
              <a:t>ngữ</a:t>
            </a:r>
            <a:endParaRPr lang="en-US" sz="3600" b="1" dirty="0">
              <a:solidFill>
                <a:schemeClr val="bg1">
                  <a:lumMod val="95000"/>
                </a:schemeClr>
              </a:solidFill>
              <a:latin typeface="Arial" panose="020B0604020202020204" pitchFamily="34" charset="0"/>
              <a:cs typeface="Arial" panose="020B0604020202020204" pitchFamily="34" charset="0"/>
            </a:endParaRPr>
          </a:p>
        </p:txBody>
      </p:sp>
      <p:sp>
        <p:nvSpPr>
          <p:cNvPr id="17" name="Rectangle 16"/>
          <p:cNvSpPr/>
          <p:nvPr/>
        </p:nvSpPr>
        <p:spPr>
          <a:xfrm>
            <a:off x="8622871" y="292097"/>
            <a:ext cx="3533332" cy="1077218"/>
          </a:xfrm>
          <a:prstGeom prst="rect">
            <a:avLst/>
          </a:prstGeom>
        </p:spPr>
        <p:txBody>
          <a:bodyPr wrap="square">
            <a:spAutoFit/>
          </a:bodyPr>
          <a:lstStyle/>
          <a:p>
            <a:pPr algn="ctr">
              <a:spcBef>
                <a:spcPct val="50000"/>
              </a:spcBef>
            </a:pPr>
            <a:r>
              <a:rPr lang="en-US" sz="3200" b="1" dirty="0" err="1">
                <a:solidFill>
                  <a:schemeClr val="bg1">
                    <a:lumMod val="95000"/>
                  </a:schemeClr>
                </a:solidFill>
                <a:latin typeface="Arial" panose="020B0604020202020204" pitchFamily="34" charset="0"/>
                <a:cs typeface="Arial" panose="020B0604020202020204" pitchFamily="34" charset="0"/>
              </a:rPr>
              <a:t>Từ</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ngữ</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tạo</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thành</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vị</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ngữ</a:t>
            </a:r>
            <a:endParaRPr lang="en-US" sz="3200" b="1" dirty="0">
              <a:solidFill>
                <a:schemeClr val="bg1">
                  <a:lumMod val="95000"/>
                </a:schemeClr>
              </a:solidFill>
              <a:latin typeface="Arial" panose="020B0604020202020204" pitchFamily="34" charset="0"/>
              <a:cs typeface="Arial" panose="020B0604020202020204" pitchFamily="34" charset="0"/>
            </a:endParaRPr>
          </a:p>
        </p:txBody>
      </p:sp>
      <p:sp>
        <p:nvSpPr>
          <p:cNvPr id="18" name="Rectangle 17"/>
          <p:cNvSpPr/>
          <p:nvPr/>
        </p:nvSpPr>
        <p:spPr>
          <a:xfrm>
            <a:off x="492049" y="1711369"/>
            <a:ext cx="4259499" cy="523220"/>
          </a:xfrm>
          <a:prstGeom prst="rect">
            <a:avLst/>
          </a:prstGeom>
        </p:spPr>
        <p:txBody>
          <a:bodyPr wrap="none">
            <a:spAutoFit/>
          </a:bodyPr>
          <a:lstStyle/>
          <a:p>
            <a:pPr algn="just">
              <a:spcBef>
                <a:spcPct val="50000"/>
              </a:spcBef>
            </a:pPr>
            <a:r>
              <a:rPr lang="vi-VN" sz="2800" b="1" dirty="0">
                <a:solidFill>
                  <a:srgbClr val="002060"/>
                </a:solidFill>
                <a:latin typeface="Arial" panose="020B0604020202020204" pitchFamily="34" charset="0"/>
                <a:cs typeface="Arial" panose="020B0604020202020204" pitchFamily="34" charset="0"/>
              </a:rPr>
              <a:t>Cánh đại bàng rất khỏe</a:t>
            </a:r>
            <a:r>
              <a:rPr lang="en-US" sz="2800" b="1" dirty="0">
                <a:solidFill>
                  <a:srgbClr val="002060"/>
                </a:solidFill>
                <a:latin typeface="Arial" panose="020B0604020202020204" pitchFamily="34" charset="0"/>
                <a:cs typeface="Arial" panose="020B0604020202020204" pitchFamily="34" charset="0"/>
              </a:rPr>
              <a:t>.</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19" name="Rectangle 18"/>
          <p:cNvSpPr/>
          <p:nvPr/>
        </p:nvSpPr>
        <p:spPr>
          <a:xfrm>
            <a:off x="6076835" y="1672920"/>
            <a:ext cx="1683474" cy="523220"/>
          </a:xfrm>
          <a:prstGeom prst="rect">
            <a:avLst/>
          </a:prstGeom>
        </p:spPr>
        <p:txBody>
          <a:bodyPr wrap="none">
            <a:spAutoFit/>
          </a:bodyPr>
          <a:lstStyle/>
          <a:p>
            <a:pPr algn="just">
              <a:spcBef>
                <a:spcPct val="50000"/>
              </a:spcBef>
            </a:pPr>
            <a:r>
              <a:rPr lang="en-US" sz="2800" b="1" dirty="0" err="1">
                <a:solidFill>
                  <a:srgbClr val="002060"/>
                </a:solidFill>
                <a:latin typeface="Arial" panose="020B0604020202020204" pitchFamily="34" charset="0"/>
                <a:cs typeface="Arial" panose="020B0604020202020204" pitchFamily="34" charset="0"/>
              </a:rPr>
              <a:t>rất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khoẻ</a:t>
            </a:r>
            <a:r>
              <a:rPr lang="en-US" sz="2800" b="1" dirty="0">
                <a:solidFill>
                  <a:srgbClr val="002060"/>
                </a:solidFill>
                <a:latin typeface="Arial" panose="020B0604020202020204" pitchFamily="34" charset="0"/>
                <a:cs typeface="Arial" panose="020B0604020202020204" pitchFamily="34" charset="0"/>
              </a:rPr>
              <a:t>.</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20" name="Rectangle 19"/>
          <p:cNvSpPr/>
          <p:nvPr/>
        </p:nvSpPr>
        <p:spPr>
          <a:xfrm>
            <a:off x="9085596" y="1648219"/>
            <a:ext cx="2220480" cy="523220"/>
          </a:xfrm>
          <a:prstGeom prst="rect">
            <a:avLst/>
          </a:prstGeom>
        </p:spPr>
        <p:txBody>
          <a:bodyPr wrap="none">
            <a:spAutoFit/>
          </a:bodyPr>
          <a:lstStyle/>
          <a:p>
            <a:pPr algn="just">
              <a:spcBef>
                <a:spcPct val="50000"/>
              </a:spcBef>
            </a:pPr>
            <a:r>
              <a:rPr lang="en-US" sz="2800" b="1" dirty="0" err="1">
                <a:solidFill>
                  <a:srgbClr val="002060"/>
                </a:solidFill>
                <a:latin typeface="Arial" panose="020B0604020202020204" pitchFamily="34" charset="0"/>
                <a:cs typeface="Arial" panose="020B0604020202020204" pitchFamily="34" charset="0"/>
              </a:rPr>
              <a:t>Cụm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tính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từ</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21" name="Text Box 125"/>
          <p:cNvSpPr txBox="1">
            <a:spLocks noChangeArrowheads="1"/>
          </p:cNvSpPr>
          <p:nvPr/>
        </p:nvSpPr>
        <p:spPr bwMode="auto">
          <a:xfrm>
            <a:off x="492049" y="2372739"/>
            <a:ext cx="40040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Mỏ</a:t>
            </a:r>
            <a:r>
              <a:rPr lang="en-US" altLang="en-US" sz="3200" b="1" dirty="0"/>
              <a:t> </a:t>
            </a:r>
            <a:r>
              <a:rPr lang="en-US" altLang="en-US" sz="3200" b="1" dirty="0" err="1"/>
              <a:t>đại</a:t>
            </a:r>
            <a:r>
              <a:rPr lang="en-US" altLang="en-US" sz="3200" b="1" dirty="0"/>
              <a:t> </a:t>
            </a:r>
            <a:r>
              <a:rPr lang="en-US" altLang="en-US" sz="3200" b="1" dirty="0" err="1"/>
              <a:t>bàng</a:t>
            </a:r>
            <a:r>
              <a:rPr lang="en-US" altLang="en-US" sz="3200" b="1" dirty="0"/>
              <a:t> </a:t>
            </a:r>
            <a:r>
              <a:rPr lang="en-US" altLang="en-US" sz="3200" b="1" dirty="0" err="1"/>
              <a:t>dài</a:t>
            </a:r>
            <a:r>
              <a:rPr lang="en-US" altLang="en-US" sz="3200" b="1" dirty="0"/>
              <a:t> </a:t>
            </a:r>
            <a:r>
              <a:rPr lang="en-US" altLang="en-US" sz="3200" b="1" dirty="0" err="1"/>
              <a:t>và</a:t>
            </a:r>
            <a:r>
              <a:rPr lang="en-US" altLang="en-US" sz="3200" b="1" dirty="0"/>
              <a:t> </a:t>
            </a:r>
            <a:r>
              <a:rPr lang="en-US" altLang="en-US" sz="3200" b="1" dirty="0" err="1"/>
              <a:t>rất</a:t>
            </a:r>
            <a:r>
              <a:rPr lang="en-US" altLang="en-US" sz="3200" b="1" dirty="0"/>
              <a:t> </a:t>
            </a:r>
            <a:r>
              <a:rPr lang="en-US" altLang="en-US" sz="3200" b="1" dirty="0" err="1"/>
              <a:t>cứng</a:t>
            </a:r>
            <a:r>
              <a:rPr lang="en-US" altLang="en-US" sz="3200" b="1" dirty="0"/>
              <a:t>.</a:t>
            </a:r>
          </a:p>
        </p:txBody>
      </p:sp>
      <p:sp>
        <p:nvSpPr>
          <p:cNvPr id="22" name="Text Box 129"/>
          <p:cNvSpPr txBox="1">
            <a:spLocks noChangeArrowheads="1"/>
          </p:cNvSpPr>
          <p:nvPr/>
        </p:nvSpPr>
        <p:spPr bwMode="auto">
          <a:xfrm>
            <a:off x="407790" y="3675089"/>
            <a:ext cx="46089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dirty="0" err="1">
                <a:solidFill>
                  <a:srgbClr val="002060"/>
                </a:solidFill>
              </a:rPr>
              <a:t>Đôi</a:t>
            </a:r>
            <a:r>
              <a:rPr lang="en-US" altLang="en-US" sz="2400" b="1" dirty="0">
                <a:solidFill>
                  <a:srgbClr val="002060"/>
                </a:solidFill>
              </a:rPr>
              <a:t> </a:t>
            </a:r>
            <a:r>
              <a:rPr lang="en-US" altLang="en-US" sz="2400" b="1" dirty="0" err="1">
                <a:solidFill>
                  <a:srgbClr val="002060"/>
                </a:solidFill>
              </a:rPr>
              <a:t>chân</a:t>
            </a:r>
            <a:r>
              <a:rPr lang="en-US" altLang="en-US" sz="2400" b="1" dirty="0">
                <a:solidFill>
                  <a:srgbClr val="002060"/>
                </a:solidFill>
              </a:rPr>
              <a:t> </a:t>
            </a:r>
            <a:r>
              <a:rPr lang="en-US" altLang="en-US" sz="2400" b="1" dirty="0" err="1">
                <a:solidFill>
                  <a:srgbClr val="002060"/>
                </a:solidFill>
              </a:rPr>
              <a:t>của</a:t>
            </a:r>
            <a:r>
              <a:rPr lang="en-US" altLang="en-US" sz="2400" b="1" dirty="0">
                <a:solidFill>
                  <a:srgbClr val="002060"/>
                </a:solidFill>
              </a:rPr>
              <a:t> </a:t>
            </a:r>
            <a:r>
              <a:rPr lang="en-US" altLang="en-US" sz="2400" b="1" dirty="0" err="1">
                <a:solidFill>
                  <a:srgbClr val="002060"/>
                </a:solidFill>
              </a:rPr>
              <a:t>nó</a:t>
            </a:r>
            <a:r>
              <a:rPr lang="en-US" altLang="en-US" sz="2400" b="1" dirty="0">
                <a:solidFill>
                  <a:srgbClr val="002060"/>
                </a:solidFill>
              </a:rPr>
              <a:t> </a:t>
            </a:r>
            <a:r>
              <a:rPr lang="en-US" altLang="en-US" sz="2400" b="1" dirty="0" err="1">
                <a:solidFill>
                  <a:srgbClr val="002060"/>
                </a:solidFill>
              </a:rPr>
              <a:t>giống</a:t>
            </a:r>
            <a:r>
              <a:rPr lang="en-US" altLang="en-US" sz="2400" b="1" dirty="0">
                <a:solidFill>
                  <a:srgbClr val="002060"/>
                </a:solidFill>
              </a:rPr>
              <a:t> </a:t>
            </a:r>
            <a:r>
              <a:rPr lang="en-US" altLang="en-US" sz="2400" b="1" dirty="0" err="1">
                <a:solidFill>
                  <a:srgbClr val="002060"/>
                </a:solidFill>
              </a:rPr>
              <a:t>như</a:t>
            </a:r>
            <a:r>
              <a:rPr lang="en-US" altLang="en-US" sz="2400" b="1" dirty="0">
                <a:solidFill>
                  <a:srgbClr val="002060"/>
                </a:solidFill>
              </a:rPr>
              <a:t> </a:t>
            </a:r>
            <a:r>
              <a:rPr lang="en-US" altLang="en-US" sz="2400" b="1" dirty="0" err="1">
                <a:solidFill>
                  <a:srgbClr val="002060"/>
                </a:solidFill>
              </a:rPr>
              <a:t>cái</a:t>
            </a:r>
            <a:r>
              <a:rPr lang="en-US" altLang="en-US" sz="2400" b="1" dirty="0">
                <a:solidFill>
                  <a:srgbClr val="002060"/>
                </a:solidFill>
              </a:rPr>
              <a:t> </a:t>
            </a:r>
            <a:r>
              <a:rPr lang="en-US" altLang="en-US" sz="2400" b="1" dirty="0" err="1">
                <a:solidFill>
                  <a:srgbClr val="002060"/>
                </a:solidFill>
              </a:rPr>
              <a:t>móc</a:t>
            </a:r>
            <a:r>
              <a:rPr lang="en-US" altLang="en-US" sz="2400" b="1" dirty="0">
                <a:solidFill>
                  <a:srgbClr val="002060"/>
                </a:solidFill>
              </a:rPr>
              <a:t> </a:t>
            </a:r>
            <a:r>
              <a:rPr lang="en-US" altLang="en-US" sz="2400" b="1" dirty="0" err="1">
                <a:solidFill>
                  <a:srgbClr val="002060"/>
                </a:solidFill>
              </a:rPr>
              <a:t>hàng</a:t>
            </a:r>
            <a:r>
              <a:rPr lang="en-US" altLang="en-US" sz="2400" b="1" dirty="0">
                <a:solidFill>
                  <a:srgbClr val="002060"/>
                </a:solidFill>
              </a:rPr>
              <a:t> </a:t>
            </a:r>
            <a:r>
              <a:rPr lang="en-US" altLang="en-US" sz="2400" b="1" dirty="0" err="1">
                <a:solidFill>
                  <a:srgbClr val="002060"/>
                </a:solidFill>
              </a:rPr>
              <a:t>của</a:t>
            </a:r>
            <a:r>
              <a:rPr lang="en-US" altLang="en-US" sz="2400" b="1" dirty="0">
                <a:solidFill>
                  <a:srgbClr val="002060"/>
                </a:solidFill>
              </a:rPr>
              <a:t> </a:t>
            </a:r>
            <a:r>
              <a:rPr lang="en-US" altLang="en-US" sz="2400" b="1" dirty="0" err="1">
                <a:solidFill>
                  <a:srgbClr val="002060"/>
                </a:solidFill>
              </a:rPr>
              <a:t>cần</a:t>
            </a:r>
            <a:r>
              <a:rPr lang="en-US" altLang="en-US" sz="2400" b="1" dirty="0">
                <a:solidFill>
                  <a:srgbClr val="002060"/>
                </a:solidFill>
              </a:rPr>
              <a:t> </a:t>
            </a:r>
            <a:r>
              <a:rPr lang="en-US" altLang="en-US" sz="2400" b="1" dirty="0" err="1">
                <a:solidFill>
                  <a:srgbClr val="002060"/>
                </a:solidFill>
              </a:rPr>
              <a:t>cẩu</a:t>
            </a:r>
            <a:r>
              <a:rPr lang="en-US" altLang="en-US" sz="2400" b="1" dirty="0">
                <a:solidFill>
                  <a:srgbClr val="002060"/>
                </a:solidFill>
              </a:rPr>
              <a:t>.</a:t>
            </a:r>
            <a:r>
              <a:rPr lang="en-US" altLang="en-US" sz="2400" dirty="0">
                <a:solidFill>
                  <a:srgbClr val="002060"/>
                </a:solidFill>
              </a:rPr>
              <a:t> </a:t>
            </a:r>
          </a:p>
        </p:txBody>
      </p:sp>
      <p:sp>
        <p:nvSpPr>
          <p:cNvPr id="23" name="Text Box 130"/>
          <p:cNvSpPr txBox="1">
            <a:spLocks noChangeArrowheads="1"/>
          </p:cNvSpPr>
          <p:nvPr/>
        </p:nvSpPr>
        <p:spPr bwMode="auto">
          <a:xfrm>
            <a:off x="492049" y="4772040"/>
            <a:ext cx="3635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t>Đại</a:t>
            </a:r>
            <a:r>
              <a:rPr lang="en-US" altLang="en-US" sz="2800" b="1" dirty="0"/>
              <a:t> </a:t>
            </a:r>
            <a:r>
              <a:rPr lang="en-US" altLang="en-US" sz="2800" b="1" dirty="0" err="1"/>
              <a:t>bàng</a:t>
            </a:r>
            <a:r>
              <a:rPr lang="en-US" altLang="en-US" sz="2800" b="1" dirty="0"/>
              <a:t> </a:t>
            </a:r>
            <a:r>
              <a:rPr lang="en-US" altLang="en-US" sz="2800" b="1" dirty="0" err="1"/>
              <a:t>rất</a:t>
            </a:r>
            <a:r>
              <a:rPr lang="en-US" altLang="en-US" sz="2800" b="1" dirty="0"/>
              <a:t> </a:t>
            </a:r>
            <a:r>
              <a:rPr lang="en-US" altLang="en-US" sz="2800" b="1" dirty="0" err="1"/>
              <a:t>ít</a:t>
            </a:r>
            <a:r>
              <a:rPr lang="en-US" altLang="en-US" sz="2800" b="1" dirty="0"/>
              <a:t> bay.</a:t>
            </a:r>
          </a:p>
        </p:txBody>
      </p:sp>
      <p:sp>
        <p:nvSpPr>
          <p:cNvPr id="24" name="Text Box 131"/>
          <p:cNvSpPr txBox="1">
            <a:spLocks noChangeArrowheads="1"/>
          </p:cNvSpPr>
          <p:nvPr/>
        </p:nvSpPr>
        <p:spPr bwMode="auto">
          <a:xfrm>
            <a:off x="492049" y="5452702"/>
            <a:ext cx="436292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b="1" dirty="0" err="1">
                <a:solidFill>
                  <a:srgbClr val="002060"/>
                </a:solidFill>
              </a:rPr>
              <a:t>Nó</a:t>
            </a:r>
            <a:r>
              <a:rPr lang="en-US" altLang="en-US" sz="2600" b="1" dirty="0">
                <a:solidFill>
                  <a:srgbClr val="002060"/>
                </a:solidFill>
              </a:rPr>
              <a:t> </a:t>
            </a:r>
            <a:r>
              <a:rPr lang="en-US" altLang="en-US" sz="2600" b="1" dirty="0" err="1">
                <a:solidFill>
                  <a:srgbClr val="002060"/>
                </a:solidFill>
              </a:rPr>
              <a:t>giống</a:t>
            </a:r>
            <a:r>
              <a:rPr lang="en-US" altLang="en-US" sz="2600" b="1" dirty="0">
                <a:solidFill>
                  <a:srgbClr val="002060"/>
                </a:solidFill>
              </a:rPr>
              <a:t> </a:t>
            </a:r>
            <a:r>
              <a:rPr lang="en-US" altLang="en-US" sz="2600" b="1" dirty="0" err="1">
                <a:solidFill>
                  <a:srgbClr val="002060"/>
                </a:solidFill>
              </a:rPr>
              <a:t>như</a:t>
            </a:r>
            <a:r>
              <a:rPr lang="en-US" altLang="en-US" sz="2600" b="1" dirty="0">
                <a:solidFill>
                  <a:srgbClr val="002060"/>
                </a:solidFill>
              </a:rPr>
              <a:t> </a:t>
            </a:r>
            <a:r>
              <a:rPr lang="en-US" altLang="en-US" sz="2600" b="1" dirty="0" err="1">
                <a:solidFill>
                  <a:srgbClr val="002060"/>
                </a:solidFill>
              </a:rPr>
              <a:t>một</a:t>
            </a:r>
            <a:r>
              <a:rPr lang="en-US" altLang="en-US" sz="2600" b="1" dirty="0">
                <a:solidFill>
                  <a:srgbClr val="002060"/>
                </a:solidFill>
              </a:rPr>
              <a:t> con </a:t>
            </a:r>
            <a:r>
              <a:rPr lang="en-US" altLang="en-US" sz="2600" b="1" dirty="0" err="1">
                <a:solidFill>
                  <a:srgbClr val="002060"/>
                </a:solidFill>
              </a:rPr>
              <a:t>ngỗng</a:t>
            </a:r>
            <a:r>
              <a:rPr lang="en-US" altLang="en-US" sz="2600" b="1" dirty="0">
                <a:solidFill>
                  <a:srgbClr val="002060"/>
                </a:solidFill>
              </a:rPr>
              <a:t> </a:t>
            </a:r>
            <a:r>
              <a:rPr lang="en-US" altLang="en-US" sz="2600" b="1" dirty="0" err="1">
                <a:solidFill>
                  <a:srgbClr val="002060"/>
                </a:solidFill>
              </a:rPr>
              <a:t>cụ</a:t>
            </a:r>
            <a:r>
              <a:rPr lang="en-US" altLang="en-US" sz="2600" b="1" dirty="0">
                <a:solidFill>
                  <a:srgbClr val="002060"/>
                </a:solidFill>
              </a:rPr>
              <a:t> </a:t>
            </a:r>
            <a:r>
              <a:rPr lang="en-US" altLang="en-US" sz="2600" b="1" dirty="0" err="1">
                <a:solidFill>
                  <a:srgbClr val="002060"/>
                </a:solidFill>
              </a:rPr>
              <a:t>nhưng</a:t>
            </a:r>
            <a:r>
              <a:rPr lang="en-US" altLang="en-US" sz="2600" b="1" dirty="0">
                <a:solidFill>
                  <a:srgbClr val="002060"/>
                </a:solidFill>
              </a:rPr>
              <a:t> </a:t>
            </a:r>
            <a:r>
              <a:rPr lang="en-US" altLang="en-US" sz="2600" b="1" dirty="0" err="1">
                <a:solidFill>
                  <a:srgbClr val="002060"/>
                </a:solidFill>
              </a:rPr>
              <a:t>nhanh</a:t>
            </a:r>
            <a:r>
              <a:rPr lang="en-US" altLang="en-US" sz="2600" b="1" dirty="0">
                <a:solidFill>
                  <a:srgbClr val="002060"/>
                </a:solidFill>
              </a:rPr>
              <a:t> </a:t>
            </a:r>
            <a:r>
              <a:rPr lang="en-US" altLang="en-US" sz="2600" b="1" dirty="0" err="1">
                <a:solidFill>
                  <a:srgbClr val="002060"/>
                </a:solidFill>
              </a:rPr>
              <a:t>nhẹn</a:t>
            </a:r>
            <a:r>
              <a:rPr lang="en-US" altLang="en-US" sz="2600" b="1" dirty="0">
                <a:solidFill>
                  <a:srgbClr val="002060"/>
                </a:solidFill>
              </a:rPr>
              <a:t> </a:t>
            </a:r>
            <a:r>
              <a:rPr lang="en-US" altLang="en-US" sz="2600" b="1" dirty="0" err="1">
                <a:solidFill>
                  <a:srgbClr val="002060"/>
                </a:solidFill>
              </a:rPr>
              <a:t>hơn</a:t>
            </a:r>
            <a:r>
              <a:rPr lang="en-US" altLang="en-US" sz="2600" b="1" dirty="0">
                <a:solidFill>
                  <a:srgbClr val="002060"/>
                </a:solidFill>
              </a:rPr>
              <a:t> </a:t>
            </a:r>
            <a:r>
              <a:rPr lang="en-US" altLang="en-US" sz="2600" b="1" dirty="0" err="1">
                <a:solidFill>
                  <a:srgbClr val="002060"/>
                </a:solidFill>
              </a:rPr>
              <a:t>nhiều</a:t>
            </a:r>
            <a:r>
              <a:rPr lang="en-US" altLang="en-US" sz="2600" b="1" dirty="0">
                <a:solidFill>
                  <a:srgbClr val="002060"/>
                </a:solidFill>
              </a:rPr>
              <a:t>.</a:t>
            </a:r>
          </a:p>
        </p:txBody>
      </p:sp>
      <p:sp>
        <p:nvSpPr>
          <p:cNvPr id="25" name="Text Box 136"/>
          <p:cNvSpPr txBox="1">
            <a:spLocks noChangeArrowheads="1"/>
          </p:cNvSpPr>
          <p:nvPr/>
        </p:nvSpPr>
        <p:spPr bwMode="auto">
          <a:xfrm>
            <a:off x="8978735" y="2605187"/>
            <a:ext cx="3600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Cụm</a:t>
            </a:r>
            <a:r>
              <a:rPr lang="en-US" altLang="en-US" sz="3200" b="1" dirty="0"/>
              <a:t> </a:t>
            </a:r>
            <a:r>
              <a:rPr lang="en-US" altLang="en-US" sz="3200" b="1" dirty="0" err="1"/>
              <a:t>tính</a:t>
            </a:r>
            <a:r>
              <a:rPr lang="en-US" altLang="en-US" sz="3200" b="1" dirty="0"/>
              <a:t> </a:t>
            </a:r>
            <a:r>
              <a:rPr lang="en-US" altLang="en-US" sz="3200" b="1" dirty="0" err="1"/>
              <a:t>từ</a:t>
            </a:r>
            <a:endParaRPr lang="en-US" altLang="en-US" sz="3200" b="1" dirty="0"/>
          </a:p>
        </p:txBody>
      </p:sp>
      <p:sp>
        <p:nvSpPr>
          <p:cNvPr id="26" name="Text Box 137"/>
          <p:cNvSpPr txBox="1">
            <a:spLocks noChangeArrowheads="1"/>
          </p:cNvSpPr>
          <p:nvPr/>
        </p:nvSpPr>
        <p:spPr bwMode="auto">
          <a:xfrm>
            <a:off x="5438878" y="2592880"/>
            <a:ext cx="33712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dài</a:t>
            </a:r>
            <a:r>
              <a:rPr lang="en-US" altLang="en-US" sz="3200" b="1" dirty="0"/>
              <a:t> </a:t>
            </a:r>
            <a:r>
              <a:rPr lang="en-US" altLang="en-US" sz="3200" b="1" dirty="0" err="1"/>
              <a:t>và</a:t>
            </a:r>
            <a:r>
              <a:rPr lang="en-US" altLang="en-US" sz="3200" b="1" dirty="0"/>
              <a:t> </a:t>
            </a:r>
            <a:r>
              <a:rPr lang="en-US" altLang="en-US" sz="3200" b="1" dirty="0" err="1"/>
              <a:t>rất</a:t>
            </a:r>
            <a:r>
              <a:rPr lang="en-US" altLang="en-US" sz="3200" b="1" dirty="0"/>
              <a:t> </a:t>
            </a:r>
            <a:r>
              <a:rPr lang="en-US" altLang="en-US" sz="3200" b="1" dirty="0" err="1"/>
              <a:t>cứng</a:t>
            </a:r>
            <a:r>
              <a:rPr lang="en-US" altLang="en-US" sz="3200" b="1" dirty="0"/>
              <a:t>.</a:t>
            </a:r>
          </a:p>
        </p:txBody>
      </p:sp>
      <p:sp>
        <p:nvSpPr>
          <p:cNvPr id="27" name="Text Box 139"/>
          <p:cNvSpPr txBox="1">
            <a:spLocks noChangeArrowheads="1"/>
          </p:cNvSpPr>
          <p:nvPr/>
        </p:nvSpPr>
        <p:spPr bwMode="auto">
          <a:xfrm>
            <a:off x="5139757" y="3637226"/>
            <a:ext cx="37084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solidFill>
                  <a:srgbClr val="002060"/>
                </a:solidFill>
              </a:rPr>
              <a:t>giống</a:t>
            </a:r>
            <a:r>
              <a:rPr lang="en-US" altLang="en-US" sz="2800" b="1" dirty="0">
                <a:solidFill>
                  <a:srgbClr val="002060"/>
                </a:solidFill>
              </a:rPr>
              <a:t> </a:t>
            </a:r>
            <a:r>
              <a:rPr lang="en-US" altLang="en-US" sz="2800" b="1" dirty="0" err="1">
                <a:solidFill>
                  <a:srgbClr val="002060"/>
                </a:solidFill>
              </a:rPr>
              <a:t>như</a:t>
            </a:r>
            <a:r>
              <a:rPr lang="en-US" altLang="en-US" sz="2800" b="1" dirty="0">
                <a:solidFill>
                  <a:srgbClr val="002060"/>
                </a:solidFill>
              </a:rPr>
              <a:t> </a:t>
            </a:r>
            <a:r>
              <a:rPr lang="en-US" altLang="en-US" sz="2800" b="1" dirty="0" err="1">
                <a:solidFill>
                  <a:srgbClr val="002060"/>
                </a:solidFill>
              </a:rPr>
              <a:t>cái</a:t>
            </a:r>
            <a:r>
              <a:rPr lang="en-US" altLang="en-US" sz="2800" b="1" dirty="0">
                <a:solidFill>
                  <a:srgbClr val="002060"/>
                </a:solidFill>
              </a:rPr>
              <a:t> </a:t>
            </a:r>
            <a:r>
              <a:rPr lang="en-US" altLang="en-US" sz="2800" b="1" dirty="0" err="1">
                <a:solidFill>
                  <a:srgbClr val="002060"/>
                </a:solidFill>
              </a:rPr>
              <a:t>móc</a:t>
            </a:r>
            <a:r>
              <a:rPr lang="en-US" altLang="en-US" sz="2800" b="1" dirty="0">
                <a:solidFill>
                  <a:srgbClr val="002060"/>
                </a:solidFill>
              </a:rPr>
              <a:t> </a:t>
            </a:r>
            <a:r>
              <a:rPr lang="en-US" altLang="en-US" sz="2800" b="1" dirty="0" err="1">
                <a:solidFill>
                  <a:srgbClr val="002060"/>
                </a:solidFill>
              </a:rPr>
              <a:t>hàng</a:t>
            </a:r>
            <a:r>
              <a:rPr lang="en-US" altLang="en-US" sz="2800" b="1" dirty="0">
                <a:solidFill>
                  <a:srgbClr val="002060"/>
                </a:solidFill>
              </a:rPr>
              <a:t> </a:t>
            </a:r>
            <a:r>
              <a:rPr lang="en-US" altLang="en-US" sz="2800" b="1" dirty="0" err="1">
                <a:solidFill>
                  <a:srgbClr val="002060"/>
                </a:solidFill>
              </a:rPr>
              <a:t>của</a:t>
            </a:r>
            <a:r>
              <a:rPr lang="en-US" altLang="en-US" sz="2800" b="1" dirty="0">
                <a:solidFill>
                  <a:srgbClr val="002060"/>
                </a:solidFill>
              </a:rPr>
              <a:t> </a:t>
            </a:r>
            <a:r>
              <a:rPr lang="en-US" altLang="en-US" sz="2800" b="1" dirty="0" err="1">
                <a:solidFill>
                  <a:srgbClr val="002060"/>
                </a:solidFill>
              </a:rPr>
              <a:t>cần</a:t>
            </a:r>
            <a:r>
              <a:rPr lang="en-US" altLang="en-US" sz="2800" b="1" dirty="0">
                <a:solidFill>
                  <a:srgbClr val="002060"/>
                </a:solidFill>
              </a:rPr>
              <a:t> </a:t>
            </a:r>
            <a:r>
              <a:rPr lang="en-US" altLang="en-US" sz="2800" b="1" dirty="0" err="1">
                <a:solidFill>
                  <a:srgbClr val="002060"/>
                </a:solidFill>
              </a:rPr>
              <a:t>cẩu</a:t>
            </a:r>
            <a:r>
              <a:rPr lang="en-US" altLang="en-US" sz="2800" b="1" dirty="0">
                <a:solidFill>
                  <a:srgbClr val="002060"/>
                </a:solidFill>
              </a:rPr>
              <a:t>.</a:t>
            </a:r>
          </a:p>
        </p:txBody>
      </p:sp>
      <p:sp>
        <p:nvSpPr>
          <p:cNvPr id="28" name="Text Box 142"/>
          <p:cNvSpPr txBox="1">
            <a:spLocks noChangeArrowheads="1"/>
          </p:cNvSpPr>
          <p:nvPr/>
        </p:nvSpPr>
        <p:spPr bwMode="auto">
          <a:xfrm>
            <a:off x="5972355" y="4747079"/>
            <a:ext cx="30063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a:t> </a:t>
            </a:r>
            <a:r>
              <a:rPr lang="en-US" altLang="en-US" sz="3200" b="1" dirty="0" err="1"/>
              <a:t>rất</a:t>
            </a:r>
            <a:r>
              <a:rPr lang="en-US" altLang="en-US" sz="3200" b="1" dirty="0"/>
              <a:t> </a:t>
            </a:r>
            <a:r>
              <a:rPr lang="en-US" altLang="en-US" sz="3200" b="1" dirty="0" err="1"/>
              <a:t>ít</a:t>
            </a:r>
            <a:r>
              <a:rPr lang="en-US" altLang="en-US" sz="3200" b="1" dirty="0"/>
              <a:t> bay.</a:t>
            </a:r>
          </a:p>
        </p:txBody>
      </p:sp>
      <p:sp>
        <p:nvSpPr>
          <p:cNvPr id="29" name="Text Box 143"/>
          <p:cNvSpPr txBox="1">
            <a:spLocks noChangeArrowheads="1"/>
          </p:cNvSpPr>
          <p:nvPr/>
        </p:nvSpPr>
        <p:spPr bwMode="auto">
          <a:xfrm>
            <a:off x="5100664" y="5476797"/>
            <a:ext cx="38389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dirty="0" err="1">
                <a:solidFill>
                  <a:srgbClr val="002060"/>
                </a:solidFill>
              </a:rPr>
              <a:t>giống</a:t>
            </a:r>
            <a:r>
              <a:rPr lang="en-US" altLang="en-US" sz="2400" b="1" dirty="0">
                <a:solidFill>
                  <a:srgbClr val="002060"/>
                </a:solidFill>
              </a:rPr>
              <a:t> </a:t>
            </a:r>
            <a:r>
              <a:rPr lang="en-US" altLang="en-US" sz="2400" b="1" dirty="0" err="1">
                <a:solidFill>
                  <a:srgbClr val="002060"/>
                </a:solidFill>
              </a:rPr>
              <a:t>như</a:t>
            </a:r>
            <a:r>
              <a:rPr lang="en-US" altLang="en-US" sz="2400" b="1" dirty="0">
                <a:solidFill>
                  <a:srgbClr val="002060"/>
                </a:solidFill>
              </a:rPr>
              <a:t> </a:t>
            </a:r>
            <a:r>
              <a:rPr lang="en-US" altLang="en-US" sz="2400" b="1" dirty="0" err="1">
                <a:solidFill>
                  <a:srgbClr val="002060"/>
                </a:solidFill>
              </a:rPr>
              <a:t>một</a:t>
            </a:r>
            <a:r>
              <a:rPr lang="en-US" altLang="en-US" sz="2400" b="1" dirty="0">
                <a:solidFill>
                  <a:srgbClr val="002060"/>
                </a:solidFill>
              </a:rPr>
              <a:t> con </a:t>
            </a:r>
            <a:r>
              <a:rPr lang="en-US" altLang="en-US" sz="2400" b="1" dirty="0" err="1">
                <a:solidFill>
                  <a:srgbClr val="002060"/>
                </a:solidFill>
              </a:rPr>
              <a:t>ngỗng</a:t>
            </a:r>
            <a:r>
              <a:rPr lang="en-US" altLang="en-US" sz="2400" b="1" dirty="0">
                <a:solidFill>
                  <a:srgbClr val="002060"/>
                </a:solidFill>
              </a:rPr>
              <a:t> </a:t>
            </a:r>
            <a:r>
              <a:rPr lang="en-US" altLang="en-US" sz="2400" b="1" dirty="0" err="1">
                <a:solidFill>
                  <a:srgbClr val="002060"/>
                </a:solidFill>
              </a:rPr>
              <a:t>cụ</a:t>
            </a:r>
            <a:r>
              <a:rPr lang="en-US" altLang="en-US" sz="2400" b="1" dirty="0">
                <a:solidFill>
                  <a:srgbClr val="002060"/>
                </a:solidFill>
              </a:rPr>
              <a:t> </a:t>
            </a:r>
            <a:r>
              <a:rPr lang="en-US" altLang="en-US" sz="2400" b="1" dirty="0" err="1">
                <a:solidFill>
                  <a:srgbClr val="002060"/>
                </a:solidFill>
              </a:rPr>
              <a:t>nhưng</a:t>
            </a:r>
            <a:r>
              <a:rPr lang="en-US" altLang="en-US" sz="2400" b="1" dirty="0">
                <a:solidFill>
                  <a:srgbClr val="002060"/>
                </a:solidFill>
              </a:rPr>
              <a:t> </a:t>
            </a:r>
            <a:r>
              <a:rPr lang="en-US" altLang="en-US" sz="2400" b="1" dirty="0" err="1">
                <a:solidFill>
                  <a:srgbClr val="002060"/>
                </a:solidFill>
              </a:rPr>
              <a:t>nhanh</a:t>
            </a:r>
            <a:r>
              <a:rPr lang="en-US" altLang="en-US" sz="2400" b="1" dirty="0">
                <a:solidFill>
                  <a:srgbClr val="002060"/>
                </a:solidFill>
              </a:rPr>
              <a:t> </a:t>
            </a:r>
            <a:r>
              <a:rPr lang="en-US" altLang="en-US" sz="2400" b="1" dirty="0" err="1">
                <a:solidFill>
                  <a:srgbClr val="002060"/>
                </a:solidFill>
              </a:rPr>
              <a:t>nhẹn</a:t>
            </a:r>
            <a:r>
              <a:rPr lang="en-US" altLang="en-US" sz="2400" b="1" dirty="0">
                <a:solidFill>
                  <a:srgbClr val="002060"/>
                </a:solidFill>
              </a:rPr>
              <a:t> </a:t>
            </a:r>
            <a:r>
              <a:rPr lang="en-US" altLang="en-US" sz="2400" b="1" dirty="0" err="1">
                <a:solidFill>
                  <a:srgbClr val="002060"/>
                </a:solidFill>
              </a:rPr>
              <a:t>hơn</a:t>
            </a:r>
            <a:r>
              <a:rPr lang="en-US" altLang="en-US" sz="2400" b="1" dirty="0">
                <a:solidFill>
                  <a:srgbClr val="002060"/>
                </a:solidFill>
              </a:rPr>
              <a:t> </a:t>
            </a:r>
            <a:r>
              <a:rPr lang="en-US" altLang="en-US" sz="2400" b="1" dirty="0" err="1">
                <a:solidFill>
                  <a:srgbClr val="002060"/>
                </a:solidFill>
              </a:rPr>
              <a:t>nhiều</a:t>
            </a:r>
            <a:r>
              <a:rPr lang="en-US" altLang="en-US" sz="2400" b="1" dirty="0">
                <a:solidFill>
                  <a:srgbClr val="002060"/>
                </a:solidFill>
              </a:rPr>
              <a:t>.</a:t>
            </a:r>
          </a:p>
        </p:txBody>
      </p:sp>
      <p:sp>
        <p:nvSpPr>
          <p:cNvPr id="30" name="Text Box 152"/>
          <p:cNvSpPr txBox="1">
            <a:spLocks noChangeArrowheads="1"/>
          </p:cNvSpPr>
          <p:nvPr/>
        </p:nvSpPr>
        <p:spPr bwMode="auto">
          <a:xfrm>
            <a:off x="8958187" y="3675089"/>
            <a:ext cx="3600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rgbClr val="002060"/>
                </a:solidFill>
              </a:rPr>
              <a:t>Cụm</a:t>
            </a:r>
            <a:r>
              <a:rPr lang="en-US" altLang="en-US" sz="3200" b="1" dirty="0">
                <a:solidFill>
                  <a:srgbClr val="002060"/>
                </a:solidFill>
              </a:rPr>
              <a:t> </a:t>
            </a:r>
            <a:r>
              <a:rPr lang="en-US" altLang="en-US" sz="3200" b="1" dirty="0" err="1">
                <a:solidFill>
                  <a:srgbClr val="002060"/>
                </a:solidFill>
              </a:rPr>
              <a:t>tính</a:t>
            </a:r>
            <a:r>
              <a:rPr lang="en-US" altLang="en-US" sz="3200" b="1" dirty="0">
                <a:solidFill>
                  <a:srgbClr val="002060"/>
                </a:solidFill>
              </a:rPr>
              <a:t> </a:t>
            </a:r>
            <a:r>
              <a:rPr lang="en-US" altLang="en-US" sz="3200" b="1" dirty="0" err="1">
                <a:solidFill>
                  <a:srgbClr val="002060"/>
                </a:solidFill>
              </a:rPr>
              <a:t>từ</a:t>
            </a:r>
            <a:endParaRPr lang="en-US" altLang="en-US" sz="3200" b="1" dirty="0">
              <a:solidFill>
                <a:srgbClr val="002060"/>
              </a:solidFill>
            </a:endParaRPr>
          </a:p>
        </p:txBody>
      </p:sp>
      <p:sp>
        <p:nvSpPr>
          <p:cNvPr id="31" name="Text Box 153"/>
          <p:cNvSpPr txBox="1">
            <a:spLocks noChangeArrowheads="1"/>
          </p:cNvSpPr>
          <p:nvPr/>
        </p:nvSpPr>
        <p:spPr bwMode="auto">
          <a:xfrm>
            <a:off x="9026726" y="4730127"/>
            <a:ext cx="3737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Cụm</a:t>
            </a:r>
            <a:r>
              <a:rPr lang="en-US" altLang="en-US" sz="3200" b="1" dirty="0"/>
              <a:t> </a:t>
            </a:r>
            <a:r>
              <a:rPr lang="en-US" altLang="en-US" sz="3200" b="1" dirty="0" err="1"/>
              <a:t>tính</a:t>
            </a:r>
            <a:r>
              <a:rPr lang="en-US" altLang="en-US" sz="3200" b="1" dirty="0"/>
              <a:t> </a:t>
            </a:r>
            <a:r>
              <a:rPr lang="en-US" altLang="en-US" sz="3200" b="1" dirty="0" err="1"/>
              <a:t>từ</a:t>
            </a:r>
            <a:endParaRPr lang="en-US" altLang="en-US" sz="3200" b="1" dirty="0"/>
          </a:p>
        </p:txBody>
      </p:sp>
      <p:sp>
        <p:nvSpPr>
          <p:cNvPr id="32" name="Text Box 154"/>
          <p:cNvSpPr txBox="1">
            <a:spLocks noChangeArrowheads="1"/>
          </p:cNvSpPr>
          <p:nvPr/>
        </p:nvSpPr>
        <p:spPr bwMode="auto">
          <a:xfrm>
            <a:off x="8978735" y="5784573"/>
            <a:ext cx="34596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rgbClr val="002060"/>
                </a:solidFill>
              </a:rPr>
              <a:t>Cụm</a:t>
            </a:r>
            <a:r>
              <a:rPr lang="en-US" altLang="en-US" sz="3200" b="1" dirty="0">
                <a:solidFill>
                  <a:srgbClr val="002060"/>
                </a:solidFill>
              </a:rPr>
              <a:t> </a:t>
            </a:r>
            <a:r>
              <a:rPr lang="en-US" altLang="en-US" sz="3200" b="1" dirty="0" err="1">
                <a:solidFill>
                  <a:srgbClr val="002060"/>
                </a:solidFill>
              </a:rPr>
              <a:t>tính</a:t>
            </a:r>
            <a:r>
              <a:rPr lang="en-US" altLang="en-US" sz="3200" b="1" dirty="0">
                <a:solidFill>
                  <a:srgbClr val="002060"/>
                </a:solidFill>
              </a:rPr>
              <a:t> </a:t>
            </a:r>
            <a:r>
              <a:rPr lang="en-US" altLang="en-US" sz="3200" b="1" dirty="0" err="1">
                <a:solidFill>
                  <a:srgbClr val="002060"/>
                </a:solidFill>
              </a:rPr>
              <a:t>từ</a:t>
            </a:r>
            <a:endParaRPr lang="en-US" altLang="en-US" sz="3200" b="1" dirty="0">
              <a:solidFill>
                <a:srgbClr val="002060"/>
              </a:solidFill>
            </a:endParaRPr>
          </a:p>
        </p:txBody>
      </p:sp>
    </p:spTree>
    <p:extLst>
      <p:ext uri="{BB962C8B-B14F-4D97-AF65-F5344CB8AC3E}">
        <p14:creationId xmlns:p14="http://schemas.microsoft.com/office/powerpoint/2010/main" val="1109944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1" decel="100000"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500" fill="hold"/>
                                        <p:tgtEl>
                                          <p:spTgt spid="14"/>
                                        </p:tgtEl>
                                        <p:attrNameLst>
                                          <p:attrName>ppt_x</p:attrName>
                                        </p:attrNameLst>
                                      </p:cBhvr>
                                      <p:tavLst>
                                        <p:tav tm="0">
                                          <p:val>
                                            <p:strVal val="#ppt_x"/>
                                          </p:val>
                                        </p:tav>
                                        <p:tav tm="100000">
                                          <p:val>
                                            <p:strVal val="#ppt_x"/>
                                          </p:val>
                                        </p:tav>
                                      </p:tavLst>
                                    </p:anim>
                                    <p:anim calcmode="lin" valueType="num">
                                      <p:cBhvr additive="base">
                                        <p:cTn id="11"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ppt_x"/>
                                          </p:val>
                                        </p:tav>
                                        <p:tav tm="100000">
                                          <p:val>
                                            <p:strVal val="#ppt_x"/>
                                          </p:val>
                                        </p:tav>
                                      </p:tavLst>
                                    </p:anim>
                                    <p:anim calcmode="lin" valueType="num">
                                      <p:cBhvr additive="base">
                                        <p:cTn id="5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ppt_x"/>
                                          </p:val>
                                        </p:tav>
                                        <p:tav tm="100000">
                                          <p:val>
                                            <p:strVal val="#ppt_x"/>
                                          </p:val>
                                        </p:tav>
                                      </p:tavLst>
                                    </p:anim>
                                    <p:anim calcmode="lin" valueType="num">
                                      <p:cBhvr additive="base">
                                        <p:cTn id="6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ppt_x"/>
                                          </p:val>
                                        </p:tav>
                                        <p:tav tm="100000">
                                          <p:val>
                                            <p:strVal val="#ppt_x"/>
                                          </p:val>
                                        </p:tav>
                                      </p:tavLst>
                                    </p:anim>
                                    <p:anim calcmode="lin" valueType="num">
                                      <p:cBhvr additive="base">
                                        <p:cTn id="8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308" y="448529"/>
            <a:ext cx="10363200" cy="1077218"/>
          </a:xfrm>
          <a:prstGeom prst="rect">
            <a:avLst/>
          </a:prstGeom>
          <a:solidFill>
            <a:schemeClr val="accent2">
              <a:lumMod val="20000"/>
              <a:lumOff val="80000"/>
              <a:alpha val="48000"/>
            </a:schemeClr>
          </a:solidFill>
          <a:ln w="50800" cmpd="thickThin">
            <a:solidFill>
              <a:schemeClr val="accent2">
                <a:lumMod val="50000"/>
              </a:schemeClr>
            </a:solidFill>
          </a:ln>
        </p:spPr>
        <p:txBody>
          <a:bodyPr wrap="square">
            <a:spAutoFit/>
          </a:bodyPr>
          <a:lstStyle/>
          <a:p>
            <a:pPr algn="ctr">
              <a:spcBef>
                <a:spcPct val="50000"/>
              </a:spcBef>
            </a:pPr>
            <a:r>
              <a:rPr lang="en-US" altLang="en-US" sz="3200" b="1" dirty="0" err="1">
                <a:solidFill>
                  <a:srgbClr val="FF0000"/>
                </a:solidFill>
                <a:latin typeface="Arial" panose="020B0604020202020204" pitchFamily="34" charset="0"/>
                <a:cs typeface="Arial" panose="020B0604020202020204" pitchFamily="34" charset="0"/>
              </a:rPr>
              <a:t>Bài</a:t>
            </a:r>
            <a:r>
              <a:rPr lang="en-US" altLang="en-US" sz="3200" b="1" dirty="0">
                <a:solidFill>
                  <a:srgbClr val="FF0000"/>
                </a:solidFill>
                <a:latin typeface="Arial" panose="020B0604020202020204" pitchFamily="34" charset="0"/>
                <a:cs typeface="Arial" panose="020B0604020202020204" pitchFamily="34" charset="0"/>
              </a:rPr>
              <a:t> 2: </a:t>
            </a:r>
            <a:r>
              <a:rPr lang="en-US" altLang="en-US" sz="3200" b="1" dirty="0" err="1">
                <a:solidFill>
                  <a:srgbClr val="FF0000"/>
                </a:solidFill>
                <a:latin typeface="Arial" panose="020B0604020202020204" pitchFamily="34" charset="0"/>
                <a:cs typeface="Arial" panose="020B0604020202020204" pitchFamily="34" charset="0"/>
              </a:rPr>
              <a:t>Đặt</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srgbClr val="FF0000"/>
                </a:solidFill>
                <a:latin typeface="Arial" panose="020B0604020202020204" pitchFamily="34" charset="0"/>
                <a:cs typeface="Arial" panose="020B0604020202020204" pitchFamily="34" charset="0"/>
              </a:rPr>
              <a:t>câu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kể</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a:solidFill>
                  <a:schemeClr val="accent1">
                    <a:lumMod val="50000"/>
                  </a:schemeClr>
                </a:solidFill>
                <a:latin typeface="Arial" panose="020B0604020202020204" pitchFamily="34" charset="0"/>
                <a:cs typeface="Arial" panose="020B0604020202020204" pitchFamily="34" charset="0"/>
              </a:rPr>
              <a:t>Ai </a:t>
            </a:r>
            <a:r>
              <a:rPr lang="en-US" altLang="en-US" sz="3200" b="1" dirty="0" err="1">
                <a:solidFill>
                  <a:schemeClr val="accent1">
                    <a:lumMod val="50000"/>
                  </a:schemeClr>
                </a:solidFill>
                <a:latin typeface="Arial" panose="020B0604020202020204" pitchFamily="34" charset="0"/>
                <a:cs typeface="Arial" panose="020B0604020202020204" pitchFamily="34" charset="0"/>
              </a:rPr>
              <a:t>thế</a:t>
            </a:r>
            <a:r>
              <a:rPr lang="en-US" altLang="en-US" sz="3200" b="1" dirty="0">
                <a:solidFill>
                  <a:schemeClr val="accent1">
                    <a:lumMod val="50000"/>
                  </a:schemeClr>
                </a:solidFill>
                <a:latin typeface="Arial" panose="020B0604020202020204" pitchFamily="34" charset="0"/>
                <a:cs typeface="Arial" panose="020B0604020202020204" pitchFamily="34" charset="0"/>
              </a:rPr>
              <a:t> </a:t>
            </a:r>
            <a:r>
              <a:rPr lang="en-US" altLang="en-US" sz="3200" b="1" dirty="0" err="1">
                <a:solidFill>
                  <a:schemeClr val="accent1">
                    <a:lumMod val="50000"/>
                  </a:schemeClr>
                </a:solidFill>
                <a:latin typeface="Arial" panose="020B0604020202020204" pitchFamily="34" charset="0"/>
                <a:cs typeface="Arial" panose="020B0604020202020204" pitchFamily="34" charset="0"/>
              </a:rPr>
              <a:t>nào</a:t>
            </a:r>
            <a:r>
              <a:rPr lang="en-US" altLang="en-US" sz="3200" b="1" dirty="0">
                <a:solidFill>
                  <a:schemeClr val="accent1">
                    <a:lumMod val="50000"/>
                  </a:schemeClr>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mỗi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câu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tả</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một</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cây</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hoa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mà</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em</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yêu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thích</a:t>
            </a:r>
            <a:r>
              <a:rPr lang="en-US" altLang="en-US" sz="3200" b="1" dirty="0">
                <a:solidFill>
                  <a:srgbClr val="FF0000"/>
                </a:solidFill>
                <a:latin typeface="Arial" panose="020B0604020202020204" pitchFamily="34" charset="0"/>
                <a:cs typeface="Arial" panose="020B0604020202020204" pitchFamily="34" charset="0"/>
              </a:rPr>
              <a:t>.</a:t>
            </a:r>
          </a:p>
        </p:txBody>
      </p:sp>
      <p:sp>
        <p:nvSpPr>
          <p:cNvPr id="3" name="AutoShape 2" descr="Hình ảnh hoa sen, lá sen đẹp file PNG"/>
          <p:cNvSpPr>
            <a:spLocks noChangeAspect="1" noChangeArrowheads="1"/>
          </p:cNvSpPr>
          <p:nvPr/>
        </p:nvSpPr>
        <p:spPr bwMode="auto">
          <a:xfrm>
            <a:off x="-152400" y="-48312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152400" y="1486923"/>
            <a:ext cx="7935375" cy="1921845"/>
            <a:chOff x="1784357" y="1752760"/>
            <a:chExt cx="7935375" cy="1921845"/>
          </a:xfrm>
        </p:grpSpPr>
        <p:pic>
          <p:nvPicPr>
            <p:cNvPr id="15"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784357" y="1752760"/>
              <a:ext cx="7935375" cy="1921845"/>
            </a:xfrm>
            <a:prstGeom prst="rect">
              <a:avLst/>
            </a:prstGeom>
          </p:spPr>
        </p:pic>
        <p:sp>
          <p:nvSpPr>
            <p:cNvPr id="16" name="Rectangle 15"/>
            <p:cNvSpPr/>
            <p:nvPr/>
          </p:nvSpPr>
          <p:spPr>
            <a:xfrm>
              <a:off x="2893486" y="2209214"/>
              <a:ext cx="6299199" cy="1077218"/>
            </a:xfrm>
            <a:prstGeom prst="rect">
              <a:avLst/>
            </a:prstGeom>
          </p:spPr>
          <p:txBody>
            <a:bodyPr wrap="square">
              <a:spAutoFit/>
            </a:bodyPr>
            <a:lstStyle/>
            <a:p>
              <a:pPr algn="ctr"/>
              <a:r>
                <a:rPr lang="en-US" altLang="en-US" sz="3200" b="1" dirty="0" err="1">
                  <a:latin typeface="Arial" panose="020B0604020202020204" pitchFamily="34" charset="0"/>
                  <a:cs typeface="Arial" panose="020B0604020202020204" pitchFamily="34" charset="0"/>
                </a:rPr>
                <a:t>Hoa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hồng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hương</a:t>
              </a:r>
              <a:r>
                <a:rPr lang="en-US" altLang="en-US" sz="3200" b="1" dirty="0">
                  <a:latin typeface="Arial" panose="020B0604020202020204" pitchFamily="34" charset="0"/>
                  <a:cs typeface="Arial" panose="020B0604020202020204" pitchFamily="34" charset="0"/>
                </a:rPr>
                <a:t> </a:t>
              </a:r>
            </a:p>
            <a:p>
              <a:pPr algn="ctr"/>
              <a:r>
                <a:rPr lang="en-US" altLang="en-US" sz="3200" b="1" dirty="0" err="1">
                  <a:latin typeface="Arial" panose="020B0604020202020204" pitchFamily="34" charset="0"/>
                  <a:cs typeface="Arial" panose="020B0604020202020204" pitchFamily="34" charset="0"/>
                </a:rPr>
                <a:t>thơm</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ngát</a:t>
              </a:r>
              <a:r>
                <a:rPr lang="en-US" altLang="en-US" sz="3200" b="1" dirty="0">
                  <a:latin typeface="Arial" panose="020B0604020202020204" pitchFamily="34" charset="0"/>
                  <a:cs typeface="Arial" panose="020B0604020202020204" pitchFamily="34" charset="0"/>
                </a:rPr>
                <a:t>.</a:t>
              </a:r>
            </a:p>
          </p:txBody>
        </p:sp>
      </p:grpSp>
      <p:grpSp>
        <p:nvGrpSpPr>
          <p:cNvPr id="22" name="Group 21"/>
          <p:cNvGrpSpPr/>
          <p:nvPr/>
        </p:nvGrpSpPr>
        <p:grpSpPr>
          <a:xfrm>
            <a:off x="956729" y="3041117"/>
            <a:ext cx="7935375" cy="1921845"/>
            <a:chOff x="1945220" y="3725301"/>
            <a:chExt cx="7935375" cy="1921845"/>
          </a:xfrm>
        </p:grpSpPr>
        <p:pic>
          <p:nvPicPr>
            <p:cNvPr id="19"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945220" y="3725301"/>
              <a:ext cx="7935375" cy="1921845"/>
            </a:xfrm>
            <a:prstGeom prst="rect">
              <a:avLst/>
            </a:prstGeom>
          </p:spPr>
        </p:pic>
        <p:sp>
          <p:nvSpPr>
            <p:cNvPr id="20" name="Rectangle 19"/>
            <p:cNvSpPr/>
            <p:nvPr/>
          </p:nvSpPr>
          <p:spPr>
            <a:xfrm>
              <a:off x="3731692" y="4152905"/>
              <a:ext cx="4790166" cy="1077218"/>
            </a:xfrm>
            <a:prstGeom prst="rect">
              <a:avLst/>
            </a:prstGeom>
          </p:spPr>
          <p:txBody>
            <a:bodyPr wrap="square">
              <a:spAutoFit/>
            </a:bodyPr>
            <a:lstStyle/>
            <a:p>
              <a:pPr algn="ctr"/>
              <a:r>
                <a:rPr lang="en-US" altLang="en-US" sz="3200" b="1" dirty="0" err="1">
                  <a:latin typeface="Arial" panose="020B0604020202020204" pitchFamily="34" charset="0"/>
                  <a:cs typeface="Arial" panose="020B0604020202020204" pitchFamily="34" charset="0"/>
                </a:rPr>
                <a:t>Hoa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hướng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dương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rực</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rỡ</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dưới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ánh</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mặt</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trời</a:t>
              </a:r>
              <a:r>
                <a:rPr lang="en-US" altLang="en-US" sz="3200" b="1" dirty="0">
                  <a:latin typeface="Arial" panose="020B0604020202020204" pitchFamily="34" charset="0"/>
                  <a:cs typeface="Arial" panose="020B0604020202020204" pitchFamily="34" charset="0"/>
                </a:rPr>
                <a:t>.</a:t>
              </a:r>
            </a:p>
          </p:txBody>
        </p:sp>
      </p:grpSp>
      <p:grpSp>
        <p:nvGrpSpPr>
          <p:cNvPr id="23" name="Group 22"/>
          <p:cNvGrpSpPr/>
          <p:nvPr/>
        </p:nvGrpSpPr>
        <p:grpSpPr>
          <a:xfrm>
            <a:off x="2065858" y="4538927"/>
            <a:ext cx="7935375" cy="1921845"/>
            <a:chOff x="1945220" y="3725301"/>
            <a:chExt cx="7935375" cy="1921845"/>
          </a:xfrm>
        </p:grpSpPr>
        <p:pic>
          <p:nvPicPr>
            <p:cNvPr id="24"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945220" y="3725301"/>
              <a:ext cx="7935375" cy="1921845"/>
            </a:xfrm>
            <a:prstGeom prst="rect">
              <a:avLst/>
            </a:prstGeom>
          </p:spPr>
        </p:pic>
        <p:sp>
          <p:nvSpPr>
            <p:cNvPr id="25" name="Rectangle 24"/>
            <p:cNvSpPr/>
            <p:nvPr/>
          </p:nvSpPr>
          <p:spPr>
            <a:xfrm>
              <a:off x="3304734" y="4221186"/>
              <a:ext cx="5655418" cy="1015663"/>
            </a:xfrm>
            <a:prstGeom prst="rect">
              <a:avLst/>
            </a:prstGeom>
          </p:spPr>
          <p:txBody>
            <a:bodyPr wrap="square">
              <a:spAutoFit/>
            </a:bodyPr>
            <a:lstStyle/>
            <a:p>
              <a:pPr algn="ctr"/>
              <a:r>
                <a:rPr lang="vi-VN" altLang="en-US" sz="3000" b="1" dirty="0">
                  <a:cs typeface="Times New Roman" panose="02020603050405020304" pitchFamily="18" charset="0"/>
                </a:rPr>
                <a:t>Những bông hoa mười giờ hiền hòa rung rinh theo gió</a:t>
              </a:r>
              <a:r>
                <a:rPr lang="en-US" altLang="en-US" sz="3000" b="1" dirty="0">
                  <a:cs typeface="Times New Roman" panose="02020603050405020304" pitchFamily="18" charset="0"/>
                </a:rPr>
                <a:t>.</a:t>
              </a:r>
            </a:p>
          </p:txBody>
        </p:sp>
      </p:grpSp>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ackgroundRemoval t="2260" b="96422" l="4263" r="95027">
                        <a14:foregroundMark x1="50266" y1="29379" x2="47957" y2="29379"/>
                        <a14:foregroundMark x1="63055" y1="29567" x2="64654" y2="29567"/>
                        <a14:foregroundMark x1="57371" y1="54991" x2="57194" y2="59887"/>
                        <a14:foregroundMark x1="60391" y1="52919" x2="60036" y2="54426"/>
                        <a14:foregroundMark x1="53108" y1="52731" x2="53996" y2="55179"/>
                      </a14:backgroundRemoval>
                    </a14:imgEffect>
                  </a14:imgLayer>
                </a14:imgProps>
              </a:ext>
              <a:ext uri="{28A0092B-C50C-407E-A947-70E740481C1C}">
                <a14:useLocalDpi xmlns:a14="http://schemas.microsoft.com/office/drawing/2010/main" val="0"/>
              </a:ext>
            </a:extLst>
          </a:blip>
          <a:stretch>
            <a:fillRect/>
          </a:stretch>
        </p:blipFill>
        <p:spPr>
          <a:xfrm>
            <a:off x="7533366" y="2319867"/>
            <a:ext cx="5084084" cy="4795113"/>
          </a:xfrm>
          <a:prstGeom prst="rect">
            <a:avLst/>
          </a:prstGeom>
        </p:spPr>
      </p:pic>
    </p:spTree>
    <p:extLst>
      <p:ext uri="{BB962C8B-B14F-4D97-AF65-F5344CB8AC3E}">
        <p14:creationId xmlns:p14="http://schemas.microsoft.com/office/powerpoint/2010/main" val="1261960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428870"/>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38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DẶN DÒ</a:t>
            </a:r>
            <a:endParaRPr lang="zh-CN" altLang="en-US" sz="138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19639511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79"/>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71450" y="-1"/>
            <a:ext cx="12363450" cy="6954441"/>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9512183" y="972260"/>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968617" y="889000"/>
            <a:ext cx="4648434" cy="491347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a:off x="442357" y="739327"/>
            <a:ext cx="1844396" cy="1418363"/>
          </a:xfrm>
          <a:prstGeom prst="rect">
            <a:avLst/>
          </a:prstGeom>
        </p:spPr>
      </p:pic>
      <p:pic>
        <p:nvPicPr>
          <p:cNvPr id="26" name="图片 25"/>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10800000">
            <a:off x="9883415" y="4703177"/>
            <a:ext cx="1844396" cy="1418363"/>
          </a:xfrm>
          <a:prstGeom prst="rect">
            <a:avLst/>
          </a:prstGeom>
        </p:spPr>
      </p:pic>
      <p:sp>
        <p:nvSpPr>
          <p:cNvPr id="15" name="文本框 7">
            <a:extLst>
              <a:ext uri="{FF2B5EF4-FFF2-40B4-BE49-F238E27FC236}">
                <a16:creationId xmlns:a16="http://schemas.microsoft.com/office/drawing/2014/main" id="{28BE0D19-874C-4870-9218-21F87B2F6BB9}"/>
              </a:ext>
            </a:extLst>
          </p:cNvPr>
          <p:cNvSpPr txBox="1"/>
          <p:nvPr/>
        </p:nvSpPr>
        <p:spPr>
          <a:xfrm>
            <a:off x="1315023" y="1377509"/>
            <a:ext cx="9816590" cy="4339650"/>
          </a:xfrm>
          <a:prstGeom prst="rect">
            <a:avLst/>
          </a:prstGeom>
          <a:noFill/>
        </p:spPr>
        <p:txBody>
          <a:bodyPr wrap="square" rtlCol="0">
            <a:spAutoFit/>
          </a:bodyPr>
          <a:lstStyle/>
          <a:p>
            <a:pPr algn="ctr"/>
            <a:r>
              <a:rPr lang="en-US" altLang="zh-CN" sz="13800" dirty="0">
                <a:solidFill>
                  <a:srgbClr val="FF9300"/>
                </a:solidFill>
                <a:latin typeface="UTM Futura Extra" panose="02040603050506020204" pitchFamily="18" charset="0"/>
                <a:ea typeface="思源黑体 CN Bold" panose="020B0800000000000000" pitchFamily="34" charset="-122"/>
              </a:rPr>
              <a:t>CHÀO </a:t>
            </a:r>
          </a:p>
          <a:p>
            <a:pPr algn="ctr"/>
            <a:r>
              <a:rPr lang="en-US" altLang="zh-CN" sz="13800" dirty="0">
                <a:solidFill>
                  <a:srgbClr val="FF9300"/>
                </a:solidFill>
                <a:latin typeface="UTM Futura Extra" panose="02040603050506020204" pitchFamily="18" charset="0"/>
                <a:ea typeface="思源黑体 CN Bold" panose="020B0800000000000000" pitchFamily="34" charset="-122"/>
              </a:rPr>
              <a:t>TẠM BIỆT</a:t>
            </a:r>
            <a:endParaRPr lang="zh-CN" altLang="en-US" sz="13800" dirty="0">
              <a:solidFill>
                <a:srgbClr val="FF9300"/>
              </a:solidFill>
              <a:latin typeface="UTM Futura Extra" panose="02040603050506020204" pitchFamily="18" charset="0"/>
              <a:ea typeface="思源黑体 CN Bold" panose="020B0800000000000000" pitchFamily="34" charset="-122"/>
            </a:endParaRPr>
          </a:p>
        </p:txBody>
      </p:sp>
    </p:spTree>
    <p:extLst>
      <p:ext uri="{BB962C8B-B14F-4D97-AF65-F5344CB8AC3E}">
        <p14:creationId xmlns:p14="http://schemas.microsoft.com/office/powerpoint/2010/main" val="4222027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15"/>
                                        </p:tgtEl>
                                        <p:attrNameLst>
                                          <p:attrName>style.visibility</p:attrName>
                                        </p:attrNameLst>
                                      </p:cBhvr>
                                      <p:to>
                                        <p:strVal val="visible"/>
                                      </p:to>
                                    </p:set>
                                    <p:anim by="(-#ppt_w*2)" calcmode="lin" valueType="num">
                                      <p:cBhvr rctx="PPT">
                                        <p:cTn id="33" dur="500" autoRev="1" fill="hold">
                                          <p:stCondLst>
                                            <p:cond delay="0"/>
                                          </p:stCondLst>
                                        </p:cTn>
                                        <p:tgtEl>
                                          <p:spTgt spid="15"/>
                                        </p:tgtEl>
                                        <p:attrNameLst>
                                          <p:attrName>ppt_w</p:attrName>
                                        </p:attrNameLst>
                                      </p:cBhvr>
                                    </p:anim>
                                    <p:anim by="(#ppt_w*0.50)" calcmode="lin" valueType="num">
                                      <p:cBhvr>
                                        <p:cTn id="34" dur="500" decel="50000" autoRev="1" fill="hold">
                                          <p:stCondLst>
                                            <p:cond delay="0"/>
                                          </p:stCondLst>
                                        </p:cTn>
                                        <p:tgtEl>
                                          <p:spTgt spid="15"/>
                                        </p:tgtEl>
                                        <p:attrNameLst>
                                          <p:attrName>ppt_x</p:attrName>
                                        </p:attrNameLst>
                                      </p:cBhvr>
                                    </p:anim>
                                    <p:anim from="(-#ppt_h/2)" to="(#ppt_y)" calcmode="lin" valueType="num">
                                      <p:cBhvr>
                                        <p:cTn id="35" dur="1000" fill="hold">
                                          <p:stCondLst>
                                            <p:cond delay="0"/>
                                          </p:stCondLst>
                                        </p:cTn>
                                        <p:tgtEl>
                                          <p:spTgt spid="15"/>
                                        </p:tgtEl>
                                        <p:attrNameLst>
                                          <p:attrName>ppt_y</p:attrName>
                                        </p:attrNameLst>
                                      </p:cBhvr>
                                    </p:anim>
                                    <p:animRot by="21600000">
                                      <p:cBhvr>
                                        <p:cTn id="36" dur="1000" fill="hold">
                                          <p:stCondLst>
                                            <p:cond delay="0"/>
                                          </p:stCondLst>
                                        </p:cTn>
                                        <p:tgtEl>
                                          <p:spTgt spid="15"/>
                                        </p:tgtEl>
                                        <p:attrNameLst>
                                          <p:attrName>r</p:attrName>
                                        </p:attrNameLst>
                                      </p:cBhvr>
                                    </p:animRot>
                                  </p:childTnLst>
                                </p:cTn>
                              </p:par>
                            </p:childTnLst>
                          </p:cTn>
                        </p:par>
                        <p:par>
                          <p:cTn id="37" fill="hold">
                            <p:stCondLst>
                              <p:cond delay="4000"/>
                            </p:stCondLst>
                            <p:childTnLst>
                              <p:par>
                                <p:cTn id="38" presetID="26" presetClass="emph" presetSubtype="0" fill="hold" grpId="1" nodeType="afterEffect">
                                  <p:stCondLst>
                                    <p:cond delay="0"/>
                                  </p:stCondLst>
                                  <p:iterate type="lt">
                                    <p:tmPct val="10000"/>
                                  </p:iterate>
                                  <p:childTnLst>
                                    <p:animEffect transition="out" filter="fade">
                                      <p:cBhvr>
                                        <p:cTn id="39" dur="500" tmFilter="0, 0; .2, .5; .8, .5; 1, 0"/>
                                        <p:tgtEl>
                                          <p:spTgt spid="15"/>
                                        </p:tgtEl>
                                      </p:cBhvr>
                                    </p:animEffect>
                                    <p:animScale>
                                      <p:cBhvr>
                                        <p:cTn id="40"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E9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3539320" y="1091683"/>
            <a:ext cx="7131357"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Ai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thường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gồm</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bộ</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phận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15"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6625"/>
          <a:stretch/>
        </p:blipFill>
        <p:spPr>
          <a:xfrm>
            <a:off x="289690" y="668194"/>
            <a:ext cx="2176451" cy="1814607"/>
          </a:xfrm>
          <a:prstGeom prst="rect">
            <a:avLst/>
          </a:prstGeom>
        </p:spPr>
      </p:pic>
      <p:sp>
        <p:nvSpPr>
          <p:cNvPr id="16" name="TextBox 15"/>
          <p:cNvSpPr txBox="1"/>
          <p:nvPr/>
        </p:nvSpPr>
        <p:spPr>
          <a:xfrm>
            <a:off x="3460955" y="3161616"/>
            <a:ext cx="7603011" cy="1446550"/>
          </a:xfrm>
          <a:prstGeom prst="rect">
            <a:avLst/>
          </a:prstGeom>
          <a:noFill/>
        </p:spPr>
        <p:txBody>
          <a:bodyPr wrap="square" rtlCol="0">
            <a:spAutoFit/>
          </a:bodyPr>
          <a:lstStyle/>
          <a:p>
            <a:pPr algn="ct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Ai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thường</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gồm</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endPar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813823"/>
            <a:ext cx="3400344" cy="3251579"/>
          </a:xfrm>
          <a:prstGeom prst="rect">
            <a:avLst/>
          </a:prstGeom>
        </p:spPr>
      </p:pic>
    </p:spTree>
    <p:extLst>
      <p:ext uri="{BB962C8B-B14F-4D97-AF65-F5344CB8AC3E}">
        <p14:creationId xmlns:p14="http://schemas.microsoft.com/office/powerpoint/2010/main" val="2769694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par>
                                <p:cTn id="23" presetID="53"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2379407" y="1132527"/>
            <a:ext cx="9238745"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Hoa hồng cánh to, tròn,</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 </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dày và có hương thơm</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 </a:t>
            </a:r>
            <a:endPar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Box 15"/>
          <p:cNvSpPr txBox="1"/>
          <p:nvPr/>
        </p:nvSpPr>
        <p:spPr>
          <a:xfrm>
            <a:off x="3859098" y="3183466"/>
            <a:ext cx="7131357" cy="830997"/>
          </a:xfrm>
          <a:prstGeom prst="rect">
            <a:avLst/>
          </a:prstGeom>
          <a:noFill/>
        </p:spPr>
        <p:txBody>
          <a:bodyPr wrap="square" rtlCol="0">
            <a:spAutoFit/>
          </a:bodyPr>
          <a:lstStyle/>
          <a:p>
            <a:pPr algn="ct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Hoa</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hồng</a:t>
            </a:r>
            <a:endPar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4614"/>
          <a:stretch/>
        </p:blipFill>
        <p:spPr>
          <a:xfrm>
            <a:off x="362344" y="660737"/>
            <a:ext cx="2218561" cy="189433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813823"/>
            <a:ext cx="3400344" cy="3251579"/>
          </a:xfrm>
          <a:prstGeom prst="rect">
            <a:avLst/>
          </a:prstGeom>
        </p:spPr>
      </p:pic>
    </p:spTree>
    <p:extLst>
      <p:ext uri="{BB962C8B-B14F-4D97-AF65-F5344CB8AC3E}">
        <p14:creationId xmlns:p14="http://schemas.microsoft.com/office/powerpoint/2010/main" val="54951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42"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2816115" y="1052153"/>
            <a:ext cx="8652680"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Hoa hồng cánh to, tròn,</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 </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dày và có hương thơm</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 </a:t>
            </a:r>
            <a:endPar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Box 15"/>
          <p:cNvSpPr txBox="1"/>
          <p:nvPr/>
        </p:nvSpPr>
        <p:spPr>
          <a:xfrm>
            <a:off x="2963586" y="3183466"/>
            <a:ext cx="8676741" cy="1569660"/>
          </a:xfrm>
          <a:prstGeom prst="rect">
            <a:avLst/>
          </a:prstGeom>
          <a:noFill/>
        </p:spPr>
        <p:txBody>
          <a:bodyPr wrap="square" rtlCol="0">
            <a:spAutoFit/>
          </a:bodyPr>
          <a:lstStyle/>
          <a:p>
            <a:pPr algn="ct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sz="4800" b="1" dirty="0">
                <a:solidFill>
                  <a:srgbClr val="002060"/>
                </a:solidFill>
                <a:effectLst>
                  <a:outerShdw blurRad="38100" dist="38100" dir="2700000" algn="tl">
                    <a:srgbClr val="000000">
                      <a:alpha val="43137"/>
                    </a:srgbClr>
                  </a:outerShdw>
                </a:effectLst>
                <a:cs typeface="Arial" panose="020B0604020202020204" pitchFamily="34" charset="0"/>
              </a:rPr>
              <a:t>cánh to, tròn,</a:t>
            </a:r>
            <a:r>
              <a:rPr lang="en-US" sz="4800" b="1" dirty="0">
                <a:solidFill>
                  <a:srgbClr val="002060"/>
                </a:solidFill>
                <a:effectLst>
                  <a:outerShdw blurRad="38100" dist="38100" dir="2700000" algn="tl">
                    <a:srgbClr val="000000">
                      <a:alpha val="43137"/>
                    </a:srgbClr>
                  </a:outerShdw>
                </a:effectLst>
                <a:cs typeface="Arial" panose="020B0604020202020204" pitchFamily="34" charset="0"/>
              </a:rPr>
              <a:t> </a:t>
            </a:r>
            <a:r>
              <a:rPr lang="vi-VN" sz="4800" b="1" dirty="0">
                <a:solidFill>
                  <a:srgbClr val="002060"/>
                </a:solidFill>
                <a:effectLst>
                  <a:outerShdw blurRad="38100" dist="38100" dir="2700000" algn="tl">
                    <a:srgbClr val="000000">
                      <a:alpha val="43137"/>
                    </a:srgbClr>
                  </a:outerShdw>
                </a:effectLst>
                <a:cs typeface="Arial" panose="020B0604020202020204" pitchFamily="34" charset="0"/>
              </a:rPr>
              <a:t>dày và có hương thơm.” </a:t>
            </a:r>
            <a:endPar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8600"/>
          <a:stretch/>
        </p:blipFill>
        <p:spPr>
          <a:xfrm>
            <a:off x="277675" y="539979"/>
            <a:ext cx="2538440" cy="206629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971140"/>
            <a:ext cx="3400344" cy="3251579"/>
          </a:xfrm>
          <a:prstGeom prst="rect">
            <a:avLst/>
          </a:prstGeom>
        </p:spPr>
      </p:pic>
    </p:spTree>
    <p:extLst>
      <p:ext uri="{BB962C8B-B14F-4D97-AF65-F5344CB8AC3E}">
        <p14:creationId xmlns:p14="http://schemas.microsoft.com/office/powerpoint/2010/main" val="19912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03946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KHÁM PHÁ</a:t>
            </a:r>
            <a:endParaRPr lang="zh-CN" altLang="en-US"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13366596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618"/>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15" name="Rectangle 31"/>
          <p:cNvSpPr>
            <a:spLocks noChangeArrowheads="1"/>
          </p:cNvSpPr>
          <p:nvPr/>
        </p:nvSpPr>
        <p:spPr bwMode="auto">
          <a:xfrm>
            <a:off x="897531" y="795913"/>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a:solidFill>
                  <a:srgbClr val="002060"/>
                </a:solidFill>
                <a:latin typeface="Arial" panose="020B0604020202020204" pitchFamily="34" charset="0"/>
                <a:cs typeface="Arial" panose="020B0604020202020204" pitchFamily="34" charset="0"/>
              </a:rPr>
              <a:t>I. </a:t>
            </a:r>
            <a:r>
              <a:rPr lang="en-US" sz="3600" b="1" dirty="0" err="1">
                <a:solidFill>
                  <a:srgbClr val="002060"/>
                </a:solidFill>
                <a:latin typeface="Arial" panose="020B0604020202020204" pitchFamily="34" charset="0"/>
                <a:cs typeface="Arial" panose="020B0604020202020204" pitchFamily="34" charset="0"/>
              </a:rPr>
              <a:t>Nhận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xét</a:t>
            </a:r>
            <a:r>
              <a:rPr lang="en-US" sz="3600" b="1" dirty="0">
                <a:solidFill>
                  <a:srgbClr val="002060"/>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Đọc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đoạn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văn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sau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và</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trả</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lời</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hỏi</a:t>
            </a:r>
            <a:r>
              <a:rPr lang="en-US" sz="3600" b="1" i="1" dirty="0">
                <a:solidFill>
                  <a:srgbClr val="AE431E"/>
                </a:solidFill>
                <a:latin typeface="Arial" panose="020B0604020202020204" pitchFamily="34" charset="0"/>
                <a:cs typeface="Arial" panose="020B0604020202020204" pitchFamily="34" charset="0"/>
              </a:rPr>
              <a:t>: </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Sông thôi vỗ sóng dồn dập vô bờ như hồi chiều.</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Hai ông bạn già vẫn trò chuyện.</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Thỉnh thoảng ông mới đưa ra một nhận xét dè dặt.</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TRẦN MỊCH</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171" y="4626341"/>
            <a:ext cx="3636602" cy="2113775"/>
          </a:xfrm>
          <a:prstGeom prst="rect">
            <a:avLst/>
          </a:prstGeom>
        </p:spPr>
      </p:pic>
    </p:spTree>
    <p:extLst>
      <p:ext uri="{BB962C8B-B14F-4D97-AF65-F5344CB8AC3E}">
        <p14:creationId xmlns:p14="http://schemas.microsoft.com/office/powerpoint/2010/main" val="378015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2" name="Rectangle 1"/>
          <p:cNvSpPr/>
          <p:nvPr/>
        </p:nvSpPr>
        <p:spPr>
          <a:xfrm>
            <a:off x="1318645" y="1436881"/>
            <a:ext cx="9554732" cy="646331"/>
          </a:xfrm>
          <a:prstGeom prst="rect">
            <a:avLst/>
          </a:prstGeom>
        </p:spPr>
        <p:txBody>
          <a:bodyPr wrap="none">
            <a:spAutoFit/>
          </a:bodyPr>
          <a:lstStyle/>
          <a:p>
            <a:pPr algn="ctr">
              <a:spcBef>
                <a:spcPts val="600"/>
              </a:spcBef>
              <a:spcAft>
                <a:spcPts val="600"/>
              </a:spcAft>
            </a:pPr>
            <a:r>
              <a:rPr lang="en-US" sz="3600" b="1" i="1" dirty="0" err="1">
                <a:solidFill>
                  <a:srgbClr val="AE431E"/>
                </a:solidFill>
                <a:latin typeface="Arial" panose="020B0604020202020204" pitchFamily="34" charset="0"/>
                <a:cs typeface="Arial" panose="020B0604020202020204" pitchFamily="34" charset="0"/>
              </a:rPr>
              <a:t>Tìm</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kể</a:t>
            </a:r>
            <a:r>
              <a:rPr lang="en-US" sz="3600" b="1" i="1" dirty="0">
                <a:solidFill>
                  <a:srgbClr val="AE431E"/>
                </a:solidFill>
                <a:latin typeface="Arial" panose="020B0604020202020204" pitchFamily="34" charset="0"/>
                <a:cs typeface="Arial" panose="020B0604020202020204" pitchFamily="34" charset="0"/>
              </a:rPr>
              <a:t> Ai </a:t>
            </a:r>
            <a:r>
              <a:rPr lang="en-US" sz="3600" b="1" i="1" dirty="0" err="1">
                <a:solidFill>
                  <a:srgbClr val="AE431E"/>
                </a:solidFill>
                <a:latin typeface="Arial" panose="020B0604020202020204" pitchFamily="34" charset="0"/>
                <a:cs typeface="Arial" panose="020B0604020202020204" pitchFamily="34" charset="0"/>
              </a:rPr>
              <a:t>thế</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nào</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trong</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đoạn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văn</a:t>
            </a:r>
            <a:endParaRPr lang="en-US" sz="3600" b="1" i="1" dirty="0">
              <a:solidFill>
                <a:srgbClr val="AE431E"/>
              </a:solidFill>
              <a:latin typeface="Arial" panose="020B0604020202020204" pitchFamily="34" charset="0"/>
              <a:cs typeface="Arial" panose="020B0604020202020204" pitchFamily="34" charset="0"/>
            </a:endParaRPr>
          </a:p>
        </p:txBody>
      </p:sp>
      <p:sp>
        <p:nvSpPr>
          <p:cNvPr id="12" name="Rectangle 11"/>
          <p:cNvSpPr/>
          <p:nvPr/>
        </p:nvSpPr>
        <p:spPr>
          <a:xfrm>
            <a:off x="1587882" y="2442723"/>
            <a:ext cx="6028268"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19" name="Rectangle 18"/>
          <p:cNvSpPr/>
          <p:nvPr/>
        </p:nvSpPr>
        <p:spPr>
          <a:xfrm>
            <a:off x="3260644" y="3553938"/>
            <a:ext cx="4355506"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20" name="Rectangle 19"/>
          <p:cNvSpPr/>
          <p:nvPr/>
        </p:nvSpPr>
        <p:spPr>
          <a:xfrm>
            <a:off x="7506472" y="4086947"/>
            <a:ext cx="4085742"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27" name="Rectangle 26"/>
          <p:cNvSpPr/>
          <p:nvPr/>
        </p:nvSpPr>
        <p:spPr>
          <a:xfrm>
            <a:off x="516274" y="4644599"/>
            <a:ext cx="1769726"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2" name="Rectangle 31"/>
          <p:cNvSpPr/>
          <p:nvPr/>
        </p:nvSpPr>
        <p:spPr>
          <a:xfrm>
            <a:off x="7805021" y="2435377"/>
            <a:ext cx="3787193"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3" name="Rectangle 32"/>
          <p:cNvSpPr/>
          <p:nvPr/>
        </p:nvSpPr>
        <p:spPr>
          <a:xfrm>
            <a:off x="616376" y="2999462"/>
            <a:ext cx="6377091"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4" name="Rectangle 33"/>
          <p:cNvSpPr/>
          <p:nvPr/>
        </p:nvSpPr>
        <p:spPr>
          <a:xfrm>
            <a:off x="2387598" y="4644479"/>
            <a:ext cx="8485779"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5" name="Rectangle 31"/>
          <p:cNvSpPr>
            <a:spLocks noChangeArrowheads="1"/>
          </p:cNvSpPr>
          <p:nvPr/>
        </p:nvSpPr>
        <p:spPr bwMode="auto">
          <a:xfrm>
            <a:off x="691229" y="704407"/>
            <a:ext cx="10901589" cy="5293757"/>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a:solidFill>
                  <a:srgbClr val="002060"/>
                </a:solidFill>
                <a:latin typeface="Arial" panose="020B0604020202020204" pitchFamily="34" charset="0"/>
                <a:cs typeface="Arial" panose="020B0604020202020204" pitchFamily="34" charset="0"/>
              </a:rPr>
              <a:t>I. </a:t>
            </a:r>
            <a:r>
              <a:rPr lang="en-US" sz="3600" b="1" dirty="0" err="1">
                <a:solidFill>
                  <a:srgbClr val="002060"/>
                </a:solidFill>
                <a:latin typeface="Arial" panose="020B0604020202020204" pitchFamily="34" charset="0"/>
                <a:cs typeface="Arial" panose="020B0604020202020204" pitchFamily="34" charset="0"/>
              </a:rPr>
              <a:t>Nhận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xét</a:t>
            </a:r>
            <a:r>
              <a:rPr lang="en-US" sz="3600" b="1" dirty="0">
                <a:solidFill>
                  <a:srgbClr val="002060"/>
                </a:solidFill>
                <a:latin typeface="Arial" panose="020B0604020202020204" pitchFamily="34" charset="0"/>
                <a:cs typeface="Arial" panose="020B0604020202020204" pitchFamily="34" charset="0"/>
              </a:rPr>
              <a:t>: </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Sông thôi vỗ sóng dồn dập vô bờ như hồi chiều.</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Hai ông bạn già vẫn trò chuyện.</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Thỉnh thoảng ông mới đưa ra một nhận xét dè dặt.</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TRẦN MỊCH</a:t>
            </a:r>
          </a:p>
        </p:txBody>
      </p:sp>
    </p:spTree>
    <p:extLst>
      <p:ext uri="{BB962C8B-B14F-4D97-AF65-F5344CB8AC3E}">
        <p14:creationId xmlns:p14="http://schemas.microsoft.com/office/powerpoint/2010/main" val="150846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7" grpId="0" animBg="1"/>
      <p:bldP spid="32" grpId="0" animBg="1"/>
      <p:bldP spid="33" grpId="0" animBg="1"/>
      <p:bldP spid="34"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130"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2" name="Rectangle 1"/>
          <p:cNvSpPr/>
          <p:nvPr/>
        </p:nvSpPr>
        <p:spPr>
          <a:xfrm>
            <a:off x="1002140" y="168829"/>
            <a:ext cx="11000127" cy="646331"/>
          </a:xfrm>
          <a:prstGeom prst="rect">
            <a:avLst/>
          </a:prstGeom>
          <a:solidFill>
            <a:schemeClr val="bg1"/>
          </a:solidFill>
        </p:spPr>
        <p:txBody>
          <a:bodyPr wrap="none">
            <a:spAutoFit/>
          </a:bodyPr>
          <a:lstStyle/>
          <a:p>
            <a:pPr algn="ctr">
              <a:spcBef>
                <a:spcPts val="600"/>
              </a:spcBef>
              <a:spcAft>
                <a:spcPts val="600"/>
              </a:spcAft>
            </a:pPr>
            <a:r>
              <a:rPr lang="en-US" sz="3600" b="1" i="1" dirty="0" err="1">
                <a:solidFill>
                  <a:srgbClr val="AE431E"/>
                </a:solidFill>
                <a:latin typeface="Arial" panose="020B0604020202020204" pitchFamily="34" charset="0"/>
                <a:cs typeface="Arial" panose="020B0604020202020204" pitchFamily="34" charset="0"/>
              </a:rPr>
              <a:t>Xác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định</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chủ</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ngữ</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vị</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ngữ</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trong</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tìm</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được</a:t>
            </a:r>
            <a:endParaRPr lang="en-US" sz="3600" b="1" i="1" dirty="0">
              <a:solidFill>
                <a:srgbClr val="AE431E"/>
              </a:solidFill>
              <a:latin typeface="Arial" panose="020B0604020202020204" pitchFamily="34" charset="0"/>
              <a:cs typeface="Arial" panose="020B0604020202020204" pitchFamily="34" charset="0"/>
            </a:endParaRPr>
          </a:p>
        </p:txBody>
      </p:sp>
      <p:sp>
        <p:nvSpPr>
          <p:cNvPr id="3" name="Rectangle 2"/>
          <p:cNvSpPr/>
          <p:nvPr/>
        </p:nvSpPr>
        <p:spPr>
          <a:xfrm>
            <a:off x="1827457" y="1029039"/>
            <a:ext cx="6288901" cy="646331"/>
          </a:xfrm>
          <a:prstGeom prst="rect">
            <a:avLst/>
          </a:prstGeom>
        </p:spPr>
        <p:txBody>
          <a:bodyPr wrap="none">
            <a:spAutoFit/>
          </a:bodyPr>
          <a:lstStyle/>
          <a:p>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endParaRPr lang="en-US" sz="3600" dirty="0"/>
          </a:p>
        </p:txBody>
      </p:sp>
      <p:sp>
        <p:nvSpPr>
          <p:cNvPr id="5" name="Rectangle 4"/>
          <p:cNvSpPr/>
          <p:nvPr/>
        </p:nvSpPr>
        <p:spPr>
          <a:xfrm>
            <a:off x="1827457" y="2119541"/>
            <a:ext cx="10030310" cy="646331"/>
          </a:xfrm>
          <a:prstGeom prst="rect">
            <a:avLst/>
          </a:prstGeom>
        </p:spPr>
        <p:txBody>
          <a:bodyPr wrap="none">
            <a:spAutoFit/>
          </a:bodyPr>
          <a:lstStyle/>
          <a:p>
            <a:r>
              <a:rPr lang="vi-VN" sz="3600" dirty="0">
                <a:solidFill>
                  <a:srgbClr val="002060"/>
                </a:solidFill>
                <a:cs typeface="Arial" panose="020B0604020202020204" pitchFamily="34" charset="0"/>
              </a:rPr>
              <a:t>Sông thôi vỗ sóng dồn dập vô bờ như hồi chiều.</a:t>
            </a:r>
            <a:endParaRPr lang="en-US" sz="3600" dirty="0"/>
          </a:p>
        </p:txBody>
      </p:sp>
      <p:sp>
        <p:nvSpPr>
          <p:cNvPr id="6" name="Rectangle 5"/>
          <p:cNvSpPr/>
          <p:nvPr/>
        </p:nvSpPr>
        <p:spPr>
          <a:xfrm>
            <a:off x="1827457" y="3189822"/>
            <a:ext cx="4339650" cy="646331"/>
          </a:xfrm>
          <a:prstGeom prst="rect">
            <a:avLst/>
          </a:prstGeom>
        </p:spPr>
        <p:txBody>
          <a:bodyPr wrap="none">
            <a:spAutoFit/>
          </a:bodyPr>
          <a:lstStyle/>
          <a:p>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endParaRPr lang="en-US" sz="3600" dirty="0"/>
          </a:p>
        </p:txBody>
      </p:sp>
      <p:sp>
        <p:nvSpPr>
          <p:cNvPr id="7" name="Rectangle 6"/>
          <p:cNvSpPr/>
          <p:nvPr/>
        </p:nvSpPr>
        <p:spPr>
          <a:xfrm>
            <a:off x="1868465" y="4239648"/>
            <a:ext cx="5912709" cy="646331"/>
          </a:xfrm>
          <a:prstGeom prst="rect">
            <a:avLst/>
          </a:prstGeom>
        </p:spPr>
        <p:txBody>
          <a:bodyPr wrap="none">
            <a:spAutoFit/>
          </a:bodyPr>
          <a:lstStyle/>
          <a:p>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endParaRPr lang="en-US" sz="3600" dirty="0"/>
          </a:p>
        </p:txBody>
      </p:sp>
      <p:sp>
        <p:nvSpPr>
          <p:cNvPr id="8" name="Rectangle 7"/>
          <p:cNvSpPr/>
          <p:nvPr/>
        </p:nvSpPr>
        <p:spPr>
          <a:xfrm>
            <a:off x="1827457" y="5225658"/>
            <a:ext cx="8778750" cy="646331"/>
          </a:xfrm>
          <a:prstGeom prst="rect">
            <a:avLst/>
          </a:prstGeom>
        </p:spPr>
        <p:txBody>
          <a:bodyPr wrap="none">
            <a:spAutoFit/>
          </a:bodyPr>
          <a:lstStyle/>
          <a:p>
            <a:pPr algn="just">
              <a:spcBef>
                <a:spcPts val="600"/>
              </a:spcBef>
              <a:spcAft>
                <a:spcPts val="600"/>
              </a:spcAft>
            </a:pP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p:txBody>
      </p:sp>
      <p:cxnSp>
        <p:nvCxnSpPr>
          <p:cNvPr id="28" name="Straight Connector 27"/>
          <p:cNvCxnSpPr/>
          <p:nvPr/>
        </p:nvCxnSpPr>
        <p:spPr>
          <a:xfrm flipH="1">
            <a:off x="5452511" y="983381"/>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717178" y="1627770"/>
            <a:ext cx="16675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557264" y="1627770"/>
            <a:ext cx="2240843" cy="94950"/>
            <a:chOff x="5387953" y="1973876"/>
            <a:chExt cx="2240843" cy="94950"/>
          </a:xfrm>
        </p:grpSpPr>
        <p:cxnSp>
          <p:nvCxnSpPr>
            <p:cNvPr id="30" name="Straight Connector 29"/>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4241155" y="1736617"/>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37" name="Rectangle 36"/>
          <p:cNvSpPr/>
          <p:nvPr/>
        </p:nvSpPr>
        <p:spPr>
          <a:xfrm>
            <a:off x="6502203" y="1754061"/>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45" name="Straight Connector 44"/>
          <p:cNvCxnSpPr/>
          <p:nvPr/>
        </p:nvCxnSpPr>
        <p:spPr>
          <a:xfrm flipH="1">
            <a:off x="2980038" y="2130205"/>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969913" y="2765872"/>
            <a:ext cx="942635" cy="114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169458" y="2709479"/>
            <a:ext cx="8412937" cy="77231"/>
            <a:chOff x="5394732" y="1973876"/>
            <a:chExt cx="2234064" cy="20509"/>
          </a:xfrm>
        </p:grpSpPr>
        <p:cxnSp>
          <p:nvCxnSpPr>
            <p:cNvPr id="48" name="Straight Connector 47"/>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394732" y="1994385"/>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2493890" y="2886211"/>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51" name="Rectangle 50"/>
          <p:cNvSpPr/>
          <p:nvPr/>
        </p:nvSpPr>
        <p:spPr>
          <a:xfrm>
            <a:off x="4754938" y="2903655"/>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52" name="Straight Connector 51"/>
          <p:cNvCxnSpPr/>
          <p:nvPr/>
        </p:nvCxnSpPr>
        <p:spPr>
          <a:xfrm flipH="1">
            <a:off x="3481959" y="3149540"/>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H="1">
            <a:off x="1930400" y="3793929"/>
            <a:ext cx="14838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586712" y="3793929"/>
            <a:ext cx="2240843" cy="94950"/>
            <a:chOff x="5387953" y="1973876"/>
            <a:chExt cx="2240843" cy="94950"/>
          </a:xfrm>
        </p:grpSpPr>
        <p:cxnSp>
          <p:nvCxnSpPr>
            <p:cNvPr id="55" name="Straight Connector 54"/>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2270603" y="3902776"/>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58" name="Rectangle 57"/>
          <p:cNvSpPr/>
          <p:nvPr/>
        </p:nvSpPr>
        <p:spPr>
          <a:xfrm>
            <a:off x="4531651" y="3920220"/>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59" name="Straight Connector 58"/>
          <p:cNvCxnSpPr/>
          <p:nvPr/>
        </p:nvCxnSpPr>
        <p:spPr>
          <a:xfrm flipH="1">
            <a:off x="5304342" y="4146640"/>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490353" y="4820057"/>
            <a:ext cx="16675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5330439" y="4791029"/>
            <a:ext cx="2240843" cy="94950"/>
            <a:chOff x="5387953" y="1973876"/>
            <a:chExt cx="2240843" cy="94950"/>
          </a:xfrm>
        </p:grpSpPr>
        <p:cxnSp>
          <p:nvCxnSpPr>
            <p:cNvPr id="62" name="Straight Connector 61"/>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3912732" y="4899876"/>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65" name="Rectangle 64"/>
          <p:cNvSpPr/>
          <p:nvPr/>
        </p:nvSpPr>
        <p:spPr>
          <a:xfrm>
            <a:off x="6275378" y="4917320"/>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66" name="Straight Connector 65"/>
          <p:cNvCxnSpPr/>
          <p:nvPr/>
        </p:nvCxnSpPr>
        <p:spPr>
          <a:xfrm flipH="1">
            <a:off x="2790862" y="5214452"/>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flipH="1">
            <a:off x="1930400" y="5844848"/>
            <a:ext cx="7492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flipV="1">
            <a:off x="2946172" y="5818508"/>
            <a:ext cx="7249095" cy="102614"/>
            <a:chOff x="5387953" y="2042713"/>
            <a:chExt cx="2230549" cy="26113"/>
          </a:xfrm>
        </p:grpSpPr>
        <p:cxnSp>
          <p:nvCxnSpPr>
            <p:cNvPr id="69" name="Straight Connector 68"/>
            <p:cNvCxnSpPr/>
            <p:nvPr/>
          </p:nvCxnSpPr>
          <p:spPr>
            <a:xfrm flipH="1">
              <a:off x="5394592" y="2042713"/>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1" name="Rectangle 70"/>
          <p:cNvSpPr/>
          <p:nvPr/>
        </p:nvSpPr>
        <p:spPr>
          <a:xfrm>
            <a:off x="1797831" y="5968209"/>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72" name="Rectangle 71"/>
          <p:cNvSpPr/>
          <p:nvPr/>
        </p:nvSpPr>
        <p:spPr>
          <a:xfrm>
            <a:off x="6346155" y="5942807"/>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spTree>
    <p:extLst>
      <p:ext uri="{BB962C8B-B14F-4D97-AF65-F5344CB8AC3E}">
        <p14:creationId xmlns:p14="http://schemas.microsoft.com/office/powerpoint/2010/main" val="2394595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randombar(horizont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par>
                                <p:cTn id="29" presetID="22" presetClass="entr" presetSubtype="8"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par>
                                <p:cTn id="32" presetID="2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randombar(horizontal)">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randombar(horizontal)">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left)">
                                      <p:cBhvr>
                                        <p:cTn id="49" dur="500"/>
                                        <p:tgtEl>
                                          <p:spTgt spid="52"/>
                                        </p:tgtEl>
                                      </p:cBhvr>
                                    </p:animEffect>
                                  </p:childTnLst>
                                </p:cTn>
                              </p:par>
                              <p:par>
                                <p:cTn id="50" presetID="22" presetClass="entr" presetSubtype="8"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par>
                                <p:cTn id="53" presetID="22" presetClass="entr" presetSubtype="8"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left)">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randombar(horizontal)">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randombar(horizontal)">
                                      <p:cBhvr>
                                        <p:cTn id="65" dur="500"/>
                                        <p:tgtEl>
                                          <p:spTgt spid="5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left)">
                                      <p:cBhvr>
                                        <p:cTn id="70" dur="500"/>
                                        <p:tgtEl>
                                          <p:spTgt spid="59"/>
                                        </p:tgtEl>
                                      </p:cBhvr>
                                    </p:animEffect>
                                  </p:childTnLst>
                                </p:cTn>
                              </p:par>
                              <p:par>
                                <p:cTn id="71" presetID="22" presetClass="entr" presetSubtype="8"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500"/>
                                        <p:tgtEl>
                                          <p:spTgt spid="60"/>
                                        </p:tgtEl>
                                      </p:cBhvr>
                                    </p:animEffect>
                                  </p:childTnLst>
                                </p:cTn>
                              </p:par>
                              <p:par>
                                <p:cTn id="74" presetID="22" presetClass="entr" presetSubtype="8" fill="hold" nodeType="with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left)">
                                      <p:cBhvr>
                                        <p:cTn id="76" dur="500"/>
                                        <p:tgtEl>
                                          <p:spTgt spid="61"/>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randombar(horizontal)">
                                      <p:cBhvr>
                                        <p:cTn id="81" dur="500"/>
                                        <p:tgtEl>
                                          <p:spTgt spid="64"/>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randombar(horizontal)">
                                      <p:cBhvr>
                                        <p:cTn id="86" dur="500"/>
                                        <p:tgtEl>
                                          <p:spTgt spid="6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wipe(left)">
                                      <p:cBhvr>
                                        <p:cTn id="91" dur="500"/>
                                        <p:tgtEl>
                                          <p:spTgt spid="66"/>
                                        </p:tgtEl>
                                      </p:cBhvr>
                                    </p:animEffect>
                                  </p:childTnLst>
                                </p:cTn>
                              </p:par>
                              <p:par>
                                <p:cTn id="92" presetID="22" presetClass="entr" presetSubtype="8" fill="hold"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par>
                                <p:cTn id="95" presetID="22" presetClass="entr" presetSubtype="8"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wipe(left)">
                                      <p:cBhvr>
                                        <p:cTn id="97" dur="5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randombar(horizontal)">
                                      <p:cBhvr>
                                        <p:cTn id="102" dur="500"/>
                                        <p:tgtEl>
                                          <p:spTgt spid="71"/>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randombar(horizontal)">
                                      <p:cBhvr>
                                        <p:cTn id="10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0" grpId="0"/>
      <p:bldP spid="51" grpId="0"/>
      <p:bldP spid="57" grpId="0"/>
      <p:bldP spid="58" grpId="0"/>
      <p:bldP spid="64" grpId="0"/>
      <p:bldP spid="65" grpId="0"/>
      <p:bldP spid="71" grpId="0"/>
      <p:bldP spid="7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925</Words>
  <Application>Microsoft Office PowerPoint</Application>
  <PresentationFormat>Widescreen</PresentationFormat>
  <Paragraphs>129</Paragraphs>
  <Slides>24</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等线 Light</vt:lpstr>
      <vt:lpstr>UTM Futura Extra</vt:lpstr>
      <vt:lpstr>Arial Black</vt:lpstr>
      <vt:lpstr>Arial</vt:lpstr>
      <vt:lpstr>Times New Roman</vt:lpstr>
      <vt:lpstr>UTM Cookies</vt:lpstr>
      <vt:lpstr>等线</vt:lpstr>
      <vt:lpstr>UTM Sharnay</vt:lpstr>
      <vt:lpstr>UTM Kabel KT</vt:lpstr>
      <vt:lpstr>UTM Akashi</vt:lpstr>
      <vt:lpstr>#9Slide07 SVNTransformer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KTUTS</dc:creator>
  <cp:keywords>VIETBAO</cp:keywords>
  <cp:lastModifiedBy>PHAN HOÀNG PHƯỚC HẠNH</cp:lastModifiedBy>
  <cp:revision>126</cp:revision>
  <dcterms:created xsi:type="dcterms:W3CDTF">2019-12-09T05:53:13Z</dcterms:created>
  <dcterms:modified xsi:type="dcterms:W3CDTF">2022-01-16T08:53:42Z</dcterms:modified>
  <cp:version>B58</cp:version>
</cp:coreProperties>
</file>